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68" r:id="rId6"/>
    <p:sldId id="257" r:id="rId7"/>
    <p:sldId id="258" r:id="rId8"/>
    <p:sldId id="259" r:id="rId9"/>
    <p:sldId id="267" r:id="rId10"/>
    <p:sldId id="265" r:id="rId11"/>
    <p:sldId id="270" r:id="rId12"/>
    <p:sldId id="260" r:id="rId13"/>
    <p:sldId id="266" r:id="rId14"/>
    <p:sldId id="271" r:id="rId15"/>
    <p:sldId id="261" r:id="rId16"/>
    <p:sldId id="272" r:id="rId17"/>
    <p:sldId id="262" r:id="rId18"/>
    <p:sldId id="263" r:id="rId19"/>
    <p:sldId id="264" r:id="rId20"/>
    <p:sldId id="26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F8311F-6BD1-412C-9729-9735164741F4}" v="3" dt="2020-07-11T09:56:59.4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4660"/>
  </p:normalViewPr>
  <p:slideViewPr>
    <p:cSldViewPr snapToGrid="0" showGuides="1">
      <p:cViewPr varScale="1">
        <p:scale>
          <a:sx n="57" d="100"/>
          <a:sy n="57" d="100"/>
        </p:scale>
        <p:origin x="81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i Rudz" userId="4ebd4f1f-d1a5-4f90-a2fd-67bbe554dd42" providerId="ADAL" clId="{FEF8311F-6BD1-412C-9729-9735164741F4}"/>
    <pc:docChg chg="custSel addSld modSld">
      <pc:chgData name="Andrei Rudz" userId="4ebd4f1f-d1a5-4f90-a2fd-67bbe554dd42" providerId="ADAL" clId="{FEF8311F-6BD1-412C-9729-9735164741F4}" dt="2020-07-11T10:09:57.048" v="186" actId="680"/>
      <pc:docMkLst>
        <pc:docMk/>
      </pc:docMkLst>
      <pc:sldChg chg="delSp modSp mod">
        <pc:chgData name="Andrei Rudz" userId="4ebd4f1f-d1a5-4f90-a2fd-67bbe554dd42" providerId="ADAL" clId="{FEF8311F-6BD1-412C-9729-9735164741F4}" dt="2020-07-11T09:41:24.754" v="3" actId="478"/>
        <pc:sldMkLst>
          <pc:docMk/>
          <pc:sldMk cId="677814671" sldId="256"/>
        </pc:sldMkLst>
        <pc:spChg chg="mod">
          <ac:chgData name="Andrei Rudz" userId="4ebd4f1f-d1a5-4f90-a2fd-67bbe554dd42" providerId="ADAL" clId="{FEF8311F-6BD1-412C-9729-9735164741F4}" dt="2020-07-11T09:41:06.143" v="2" actId="20577"/>
          <ac:spMkLst>
            <pc:docMk/>
            <pc:sldMk cId="677814671" sldId="256"/>
            <ac:spMk id="2" creationId="{6CCD6711-4D17-43CA-9C3D-7174C282399F}"/>
          </ac:spMkLst>
        </pc:spChg>
        <pc:spChg chg="del">
          <ac:chgData name="Andrei Rudz" userId="4ebd4f1f-d1a5-4f90-a2fd-67bbe554dd42" providerId="ADAL" clId="{FEF8311F-6BD1-412C-9729-9735164741F4}" dt="2020-07-11T09:41:24.754" v="3" actId="478"/>
          <ac:spMkLst>
            <pc:docMk/>
            <pc:sldMk cId="677814671" sldId="256"/>
            <ac:spMk id="3" creationId="{82291119-FB78-4D05-993F-F73A390788B0}"/>
          </ac:spMkLst>
        </pc:spChg>
      </pc:sldChg>
      <pc:sldChg chg="addSp delSp new mod modClrScheme chgLayout">
        <pc:chgData name="Andrei Rudz" userId="4ebd4f1f-d1a5-4f90-a2fd-67bbe554dd42" providerId="ADAL" clId="{FEF8311F-6BD1-412C-9729-9735164741F4}" dt="2020-07-11T09:41:59.269" v="6" actId="22"/>
        <pc:sldMkLst>
          <pc:docMk/>
          <pc:sldMk cId="3441153150" sldId="257"/>
        </pc:sldMkLst>
        <pc:spChg chg="del">
          <ac:chgData name="Andrei Rudz" userId="4ebd4f1f-d1a5-4f90-a2fd-67bbe554dd42" providerId="ADAL" clId="{FEF8311F-6BD1-412C-9729-9735164741F4}" dt="2020-07-11T09:41:33.225" v="5" actId="700"/>
          <ac:spMkLst>
            <pc:docMk/>
            <pc:sldMk cId="3441153150" sldId="257"/>
            <ac:spMk id="2" creationId="{55B08D39-62FB-4474-83A7-5B11B94E51E8}"/>
          </ac:spMkLst>
        </pc:spChg>
        <pc:spChg chg="del">
          <ac:chgData name="Andrei Rudz" userId="4ebd4f1f-d1a5-4f90-a2fd-67bbe554dd42" providerId="ADAL" clId="{FEF8311F-6BD1-412C-9729-9735164741F4}" dt="2020-07-11T09:41:33.225" v="5" actId="700"/>
          <ac:spMkLst>
            <pc:docMk/>
            <pc:sldMk cId="3441153150" sldId="257"/>
            <ac:spMk id="3" creationId="{C3832C15-A788-42F4-91B9-3BBB06CEEACE}"/>
          </ac:spMkLst>
        </pc:spChg>
        <pc:spChg chg="add">
          <ac:chgData name="Andrei Rudz" userId="4ebd4f1f-d1a5-4f90-a2fd-67bbe554dd42" providerId="ADAL" clId="{FEF8311F-6BD1-412C-9729-9735164741F4}" dt="2020-07-11T09:41:59.269" v="6" actId="22"/>
          <ac:spMkLst>
            <pc:docMk/>
            <pc:sldMk cId="3441153150" sldId="257"/>
            <ac:spMk id="7" creationId="{0AF6A5BB-6E33-46F2-94E8-E3C5F32D1774}"/>
          </ac:spMkLst>
        </pc:spChg>
        <pc:picChg chg="add">
          <ac:chgData name="Andrei Rudz" userId="4ebd4f1f-d1a5-4f90-a2fd-67bbe554dd42" providerId="ADAL" clId="{FEF8311F-6BD1-412C-9729-9735164741F4}" dt="2020-07-11T09:41:59.269" v="6" actId="22"/>
          <ac:picMkLst>
            <pc:docMk/>
            <pc:sldMk cId="3441153150" sldId="257"/>
            <ac:picMk id="5" creationId="{3E10FDF5-A681-42FD-AB3E-358DE48CC8C9}"/>
          </ac:picMkLst>
        </pc:picChg>
      </pc:sldChg>
      <pc:sldChg chg="addSp modSp new mod">
        <pc:chgData name="Andrei Rudz" userId="4ebd4f1f-d1a5-4f90-a2fd-67bbe554dd42" providerId="ADAL" clId="{FEF8311F-6BD1-412C-9729-9735164741F4}" dt="2020-07-11T09:43:40.117" v="15" actId="1076"/>
        <pc:sldMkLst>
          <pc:docMk/>
          <pc:sldMk cId="1950674532" sldId="258"/>
        </pc:sldMkLst>
        <pc:spChg chg="add mod">
          <ac:chgData name="Andrei Rudz" userId="4ebd4f1f-d1a5-4f90-a2fd-67bbe554dd42" providerId="ADAL" clId="{FEF8311F-6BD1-412C-9729-9735164741F4}" dt="2020-07-11T09:43:40.117" v="15" actId="1076"/>
          <ac:spMkLst>
            <pc:docMk/>
            <pc:sldMk cId="1950674532" sldId="258"/>
            <ac:spMk id="3" creationId="{B3270C12-A6F4-44B2-B9BB-B11B9AF13424}"/>
          </ac:spMkLst>
        </pc:spChg>
      </pc:sldChg>
      <pc:sldChg chg="addSp modSp new mod">
        <pc:chgData name="Andrei Rudz" userId="4ebd4f1f-d1a5-4f90-a2fd-67bbe554dd42" providerId="ADAL" clId="{FEF8311F-6BD1-412C-9729-9735164741F4}" dt="2020-07-11T09:51:25.444" v="70" actId="1076"/>
        <pc:sldMkLst>
          <pc:docMk/>
          <pc:sldMk cId="1354899606" sldId="259"/>
        </pc:sldMkLst>
        <pc:spChg chg="add mod">
          <ac:chgData name="Andrei Rudz" userId="4ebd4f1f-d1a5-4f90-a2fd-67bbe554dd42" providerId="ADAL" clId="{FEF8311F-6BD1-412C-9729-9735164741F4}" dt="2020-07-11T09:44:15.922" v="18" actId="1076"/>
          <ac:spMkLst>
            <pc:docMk/>
            <pc:sldMk cId="1354899606" sldId="259"/>
            <ac:spMk id="3" creationId="{601EBEC9-F479-414F-A80F-BC569D147FE2}"/>
          </ac:spMkLst>
        </pc:spChg>
        <pc:graphicFrameChg chg="add mod modGraphic">
          <ac:chgData name="Andrei Rudz" userId="4ebd4f1f-d1a5-4f90-a2fd-67bbe554dd42" providerId="ADAL" clId="{FEF8311F-6BD1-412C-9729-9735164741F4}" dt="2020-07-11T09:48:09.208" v="53" actId="122"/>
          <ac:graphicFrameMkLst>
            <pc:docMk/>
            <pc:sldMk cId="1354899606" sldId="259"/>
            <ac:graphicFrameMk id="6" creationId="{942DEB75-7F5A-4C85-AB07-C54D6276FE6A}"/>
          </ac:graphicFrameMkLst>
        </pc:graphicFrameChg>
        <pc:picChg chg="add mod">
          <ac:chgData name="Andrei Rudz" userId="4ebd4f1f-d1a5-4f90-a2fd-67bbe554dd42" providerId="ADAL" clId="{FEF8311F-6BD1-412C-9729-9735164741F4}" dt="2020-07-11T09:47:07.294" v="20" actId="1076"/>
          <ac:picMkLst>
            <pc:docMk/>
            <pc:sldMk cId="1354899606" sldId="259"/>
            <ac:picMk id="5" creationId="{76187A56-68CE-424F-B4FC-4324CAFF3AD5}"/>
          </ac:picMkLst>
        </pc:picChg>
        <pc:picChg chg="add mod">
          <ac:chgData name="Andrei Rudz" userId="4ebd4f1f-d1a5-4f90-a2fd-67bbe554dd42" providerId="ADAL" clId="{FEF8311F-6BD1-412C-9729-9735164741F4}" dt="2020-07-11T09:51:25.444" v="70" actId="1076"/>
          <ac:picMkLst>
            <pc:docMk/>
            <pc:sldMk cId="1354899606" sldId="259"/>
            <ac:picMk id="8" creationId="{4C72083C-B6C4-4D4F-9B9B-D401785F6A77}"/>
          </ac:picMkLst>
        </pc:picChg>
      </pc:sldChg>
      <pc:sldChg chg="addSp modSp new mod">
        <pc:chgData name="Andrei Rudz" userId="4ebd4f1f-d1a5-4f90-a2fd-67bbe554dd42" providerId="ADAL" clId="{FEF8311F-6BD1-412C-9729-9735164741F4}" dt="2020-07-11T09:49:59.868" v="66" actId="1076"/>
        <pc:sldMkLst>
          <pc:docMk/>
          <pc:sldMk cId="3775278749" sldId="260"/>
        </pc:sldMkLst>
        <pc:grpChg chg="add mod">
          <ac:chgData name="Andrei Rudz" userId="4ebd4f1f-d1a5-4f90-a2fd-67bbe554dd42" providerId="ADAL" clId="{FEF8311F-6BD1-412C-9729-9735164741F4}" dt="2020-07-11T09:49:59.868" v="66" actId="1076"/>
          <ac:grpSpMkLst>
            <pc:docMk/>
            <pc:sldMk cId="3775278749" sldId="260"/>
            <ac:grpSpMk id="6" creationId="{A73573F4-8BB9-47C1-B123-7DB94E80D31E}"/>
          </ac:grpSpMkLst>
        </pc:grpChg>
        <pc:picChg chg="add mod">
          <ac:chgData name="Andrei Rudz" userId="4ebd4f1f-d1a5-4f90-a2fd-67bbe554dd42" providerId="ADAL" clId="{FEF8311F-6BD1-412C-9729-9735164741F4}" dt="2020-07-11T09:49:48.145" v="61" actId="164"/>
          <ac:picMkLst>
            <pc:docMk/>
            <pc:sldMk cId="3775278749" sldId="260"/>
            <ac:picMk id="3" creationId="{79F4E0DF-7584-410B-899C-13913A9595BF}"/>
          </ac:picMkLst>
        </pc:picChg>
        <pc:picChg chg="add mod">
          <ac:chgData name="Andrei Rudz" userId="4ebd4f1f-d1a5-4f90-a2fd-67bbe554dd42" providerId="ADAL" clId="{FEF8311F-6BD1-412C-9729-9735164741F4}" dt="2020-07-11T09:49:48.145" v="61" actId="164"/>
          <ac:picMkLst>
            <pc:docMk/>
            <pc:sldMk cId="3775278749" sldId="260"/>
            <ac:picMk id="5" creationId="{284F600E-0F37-4093-A2ED-AA1D340A94F8}"/>
          </ac:picMkLst>
        </pc:picChg>
      </pc:sldChg>
      <pc:sldChg chg="addSp modSp new mod">
        <pc:chgData name="Andrei Rudz" userId="4ebd4f1f-d1a5-4f90-a2fd-67bbe554dd42" providerId="ADAL" clId="{FEF8311F-6BD1-412C-9729-9735164741F4}" dt="2020-07-11T09:58:07.790" v="146" actId="11529"/>
        <pc:sldMkLst>
          <pc:docMk/>
          <pc:sldMk cId="826405279" sldId="261"/>
        </pc:sldMkLst>
        <pc:spChg chg="add mod">
          <ac:chgData name="Andrei Rudz" userId="4ebd4f1f-d1a5-4f90-a2fd-67bbe554dd42" providerId="ADAL" clId="{FEF8311F-6BD1-412C-9729-9735164741F4}" dt="2020-07-11T09:56:47.235" v="108" actId="20577"/>
          <ac:spMkLst>
            <pc:docMk/>
            <pc:sldMk cId="826405279" sldId="261"/>
            <ac:spMk id="4" creationId="{BEF5E287-D9A6-4261-941D-F200E60F564C}"/>
          </ac:spMkLst>
        </pc:spChg>
        <pc:spChg chg="add mod">
          <ac:chgData name="Andrei Rudz" userId="4ebd4f1f-d1a5-4f90-a2fd-67bbe554dd42" providerId="ADAL" clId="{FEF8311F-6BD1-412C-9729-9735164741F4}" dt="2020-07-11T09:57:18.157" v="122" actId="1076"/>
          <ac:spMkLst>
            <pc:docMk/>
            <pc:sldMk cId="826405279" sldId="261"/>
            <ac:spMk id="5" creationId="{03B02103-0C2A-4005-AB81-DF2102ECD37A}"/>
          </ac:spMkLst>
        </pc:spChg>
        <pc:spChg chg="add mod">
          <ac:chgData name="Andrei Rudz" userId="4ebd4f1f-d1a5-4f90-a2fd-67bbe554dd42" providerId="ADAL" clId="{FEF8311F-6BD1-412C-9729-9735164741F4}" dt="2020-07-11T09:57:26.941" v="130" actId="20577"/>
          <ac:spMkLst>
            <pc:docMk/>
            <pc:sldMk cId="826405279" sldId="261"/>
            <ac:spMk id="7" creationId="{9D8F8C2D-34B1-478C-A4DC-AC7E303EED76}"/>
          </ac:spMkLst>
        </pc:spChg>
        <pc:spChg chg="add mod">
          <ac:chgData name="Andrei Rudz" userId="4ebd4f1f-d1a5-4f90-a2fd-67bbe554dd42" providerId="ADAL" clId="{FEF8311F-6BD1-412C-9729-9735164741F4}" dt="2020-07-11T09:57:42.268" v="143" actId="20577"/>
          <ac:spMkLst>
            <pc:docMk/>
            <pc:sldMk cId="826405279" sldId="261"/>
            <ac:spMk id="9" creationId="{7C61C577-F8F5-413B-97F4-174FDFBEA9D1}"/>
          </ac:spMkLst>
        </pc:spChg>
        <pc:picChg chg="add mod">
          <ac:chgData name="Andrei Rudz" userId="4ebd4f1f-d1a5-4f90-a2fd-67bbe554dd42" providerId="ADAL" clId="{FEF8311F-6BD1-412C-9729-9735164741F4}" dt="2020-07-11T09:56:18.884" v="74" actId="1076"/>
          <ac:picMkLst>
            <pc:docMk/>
            <pc:sldMk cId="826405279" sldId="261"/>
            <ac:picMk id="3" creationId="{1BB1C312-BC11-4E70-BF96-9A1DCF6476D4}"/>
          </ac:picMkLst>
        </pc:picChg>
        <pc:cxnChg chg="add">
          <ac:chgData name="Andrei Rudz" userId="4ebd4f1f-d1a5-4f90-a2fd-67bbe554dd42" providerId="ADAL" clId="{FEF8311F-6BD1-412C-9729-9735164741F4}" dt="2020-07-11T09:57:51.721" v="144" actId="11529"/>
          <ac:cxnSpMkLst>
            <pc:docMk/>
            <pc:sldMk cId="826405279" sldId="261"/>
            <ac:cxnSpMk id="11" creationId="{AAC08F2A-9DE7-4901-87B5-356EE2844CC4}"/>
          </ac:cxnSpMkLst>
        </pc:cxnChg>
        <pc:cxnChg chg="add">
          <ac:chgData name="Andrei Rudz" userId="4ebd4f1f-d1a5-4f90-a2fd-67bbe554dd42" providerId="ADAL" clId="{FEF8311F-6BD1-412C-9729-9735164741F4}" dt="2020-07-11T09:57:59.018" v="145" actId="11529"/>
          <ac:cxnSpMkLst>
            <pc:docMk/>
            <pc:sldMk cId="826405279" sldId="261"/>
            <ac:cxnSpMk id="13" creationId="{5B2018BB-2344-4189-BBA6-172381AE79D4}"/>
          </ac:cxnSpMkLst>
        </pc:cxnChg>
        <pc:cxnChg chg="add">
          <ac:chgData name="Andrei Rudz" userId="4ebd4f1f-d1a5-4f90-a2fd-67bbe554dd42" providerId="ADAL" clId="{FEF8311F-6BD1-412C-9729-9735164741F4}" dt="2020-07-11T09:58:07.790" v="146" actId="11529"/>
          <ac:cxnSpMkLst>
            <pc:docMk/>
            <pc:sldMk cId="826405279" sldId="261"/>
            <ac:cxnSpMk id="15" creationId="{B1A31631-AA1A-4DE5-86C2-79634E620ABE}"/>
          </ac:cxnSpMkLst>
        </pc:cxnChg>
      </pc:sldChg>
      <pc:sldChg chg="addSp modSp new mod">
        <pc:chgData name="Andrei Rudz" userId="4ebd4f1f-d1a5-4f90-a2fd-67bbe554dd42" providerId="ADAL" clId="{FEF8311F-6BD1-412C-9729-9735164741F4}" dt="2020-07-11T10:00:50.900" v="159" actId="1076"/>
        <pc:sldMkLst>
          <pc:docMk/>
          <pc:sldMk cId="78900736" sldId="262"/>
        </pc:sldMkLst>
        <pc:spChg chg="add mod">
          <ac:chgData name="Andrei Rudz" userId="4ebd4f1f-d1a5-4f90-a2fd-67bbe554dd42" providerId="ADAL" clId="{FEF8311F-6BD1-412C-9729-9735164741F4}" dt="2020-07-11T09:58:59.880" v="150" actId="14100"/>
          <ac:spMkLst>
            <pc:docMk/>
            <pc:sldMk cId="78900736" sldId="262"/>
            <ac:spMk id="3" creationId="{43095851-F182-406F-BCC4-6A0E8B92A798}"/>
          </ac:spMkLst>
        </pc:spChg>
        <pc:picChg chg="add mod">
          <ac:chgData name="Andrei Rudz" userId="4ebd4f1f-d1a5-4f90-a2fd-67bbe554dd42" providerId="ADAL" clId="{FEF8311F-6BD1-412C-9729-9735164741F4}" dt="2020-07-11T09:59:18.767" v="154" actId="1076"/>
          <ac:picMkLst>
            <pc:docMk/>
            <pc:sldMk cId="78900736" sldId="262"/>
            <ac:picMk id="5" creationId="{0CEC885F-C14C-496F-B9B5-A9C79F071CC6}"/>
          </ac:picMkLst>
        </pc:picChg>
        <pc:picChg chg="add mod">
          <ac:chgData name="Andrei Rudz" userId="4ebd4f1f-d1a5-4f90-a2fd-67bbe554dd42" providerId="ADAL" clId="{FEF8311F-6BD1-412C-9729-9735164741F4}" dt="2020-07-11T10:00:21.735" v="156" actId="1076"/>
          <ac:picMkLst>
            <pc:docMk/>
            <pc:sldMk cId="78900736" sldId="262"/>
            <ac:picMk id="7" creationId="{7352DF94-B8E0-476B-A6F0-D4BC9965940E}"/>
          </ac:picMkLst>
        </pc:picChg>
        <pc:picChg chg="add mod">
          <ac:chgData name="Andrei Rudz" userId="4ebd4f1f-d1a5-4f90-a2fd-67bbe554dd42" providerId="ADAL" clId="{FEF8311F-6BD1-412C-9729-9735164741F4}" dt="2020-07-11T10:00:50.900" v="159" actId="1076"/>
          <ac:picMkLst>
            <pc:docMk/>
            <pc:sldMk cId="78900736" sldId="262"/>
            <ac:picMk id="9" creationId="{5387E9F4-E7E6-40C1-B5B9-BCC0BDF17F44}"/>
          </ac:picMkLst>
        </pc:picChg>
      </pc:sldChg>
      <pc:sldChg chg="addSp delSp modSp new mod">
        <pc:chgData name="Andrei Rudz" userId="4ebd4f1f-d1a5-4f90-a2fd-67bbe554dd42" providerId="ADAL" clId="{FEF8311F-6BD1-412C-9729-9735164741F4}" dt="2020-07-11T10:09:06.166" v="185" actId="1076"/>
        <pc:sldMkLst>
          <pc:docMk/>
          <pc:sldMk cId="1457273752" sldId="263"/>
        </pc:sldMkLst>
        <pc:spChg chg="add mod">
          <ac:chgData name="Andrei Rudz" userId="4ebd4f1f-d1a5-4f90-a2fd-67bbe554dd42" providerId="ADAL" clId="{FEF8311F-6BD1-412C-9729-9735164741F4}" dt="2020-07-11T10:01:49.294" v="163" actId="14100"/>
          <ac:spMkLst>
            <pc:docMk/>
            <pc:sldMk cId="1457273752" sldId="263"/>
            <ac:spMk id="3" creationId="{DBDBC6D3-C38C-4314-B507-A2092381AFEB}"/>
          </ac:spMkLst>
        </pc:spChg>
        <pc:spChg chg="add del">
          <ac:chgData name="Andrei Rudz" userId="4ebd4f1f-d1a5-4f90-a2fd-67bbe554dd42" providerId="ADAL" clId="{FEF8311F-6BD1-412C-9729-9735164741F4}" dt="2020-07-11T10:06:54.322" v="172" actId="478"/>
          <ac:spMkLst>
            <pc:docMk/>
            <pc:sldMk cId="1457273752" sldId="263"/>
            <ac:spMk id="11" creationId="{63718CF2-2D11-4EEB-8654-E97879DA9484}"/>
          </ac:spMkLst>
        </pc:spChg>
        <pc:picChg chg="add mod">
          <ac:chgData name="Andrei Rudz" userId="4ebd4f1f-d1a5-4f90-a2fd-67bbe554dd42" providerId="ADAL" clId="{FEF8311F-6BD1-412C-9729-9735164741F4}" dt="2020-07-11T10:02:22.408" v="165" actId="1076"/>
          <ac:picMkLst>
            <pc:docMk/>
            <pc:sldMk cId="1457273752" sldId="263"/>
            <ac:picMk id="5" creationId="{B591267E-194E-4395-BDAA-15F23FE8CF01}"/>
          </ac:picMkLst>
        </pc:picChg>
        <pc:picChg chg="add mod">
          <ac:chgData name="Andrei Rudz" userId="4ebd4f1f-d1a5-4f90-a2fd-67bbe554dd42" providerId="ADAL" clId="{FEF8311F-6BD1-412C-9729-9735164741F4}" dt="2020-07-11T10:02:40.696" v="167" actId="1076"/>
          <ac:picMkLst>
            <pc:docMk/>
            <pc:sldMk cId="1457273752" sldId="263"/>
            <ac:picMk id="7" creationId="{89EEFB6F-FA40-41BD-A9ED-D9FCA0D44854}"/>
          </ac:picMkLst>
        </pc:picChg>
        <pc:picChg chg="add mod">
          <ac:chgData name="Andrei Rudz" userId="4ebd4f1f-d1a5-4f90-a2fd-67bbe554dd42" providerId="ADAL" clId="{FEF8311F-6BD1-412C-9729-9735164741F4}" dt="2020-07-11T10:06:11.129" v="170" actId="1076"/>
          <ac:picMkLst>
            <pc:docMk/>
            <pc:sldMk cId="1457273752" sldId="263"/>
            <ac:picMk id="9" creationId="{5985F546-01C0-4531-BC54-524BC55024E3}"/>
          </ac:picMkLst>
        </pc:picChg>
        <pc:picChg chg="add mod">
          <ac:chgData name="Andrei Rudz" userId="4ebd4f1f-d1a5-4f90-a2fd-67bbe554dd42" providerId="ADAL" clId="{FEF8311F-6BD1-412C-9729-9735164741F4}" dt="2020-07-11T10:07:17.729" v="176" actId="1076"/>
          <ac:picMkLst>
            <pc:docMk/>
            <pc:sldMk cId="1457273752" sldId="263"/>
            <ac:picMk id="13" creationId="{68B937D4-9ACC-482B-905F-7B863D5B7876}"/>
          </ac:picMkLst>
        </pc:picChg>
        <pc:picChg chg="add mod">
          <ac:chgData name="Andrei Rudz" userId="4ebd4f1f-d1a5-4f90-a2fd-67bbe554dd42" providerId="ADAL" clId="{FEF8311F-6BD1-412C-9729-9735164741F4}" dt="2020-07-11T10:08:33.068" v="179" actId="1076"/>
          <ac:picMkLst>
            <pc:docMk/>
            <pc:sldMk cId="1457273752" sldId="263"/>
            <ac:picMk id="15" creationId="{ED333FF5-A857-486C-ADBC-C857BF387AD2}"/>
          </ac:picMkLst>
        </pc:picChg>
        <pc:picChg chg="add mod">
          <ac:chgData name="Andrei Rudz" userId="4ebd4f1f-d1a5-4f90-a2fd-67bbe554dd42" providerId="ADAL" clId="{FEF8311F-6BD1-412C-9729-9735164741F4}" dt="2020-07-11T10:09:06.166" v="185" actId="1076"/>
          <ac:picMkLst>
            <pc:docMk/>
            <pc:sldMk cId="1457273752" sldId="263"/>
            <ac:picMk id="17" creationId="{81016CEA-5E99-440E-BE84-AFEB03EA74DA}"/>
          </ac:picMkLst>
        </pc:picChg>
      </pc:sldChg>
      <pc:sldChg chg="new">
        <pc:chgData name="Andrei Rudz" userId="4ebd4f1f-d1a5-4f90-a2fd-67bbe554dd42" providerId="ADAL" clId="{FEF8311F-6BD1-412C-9729-9735164741F4}" dt="2020-07-11T10:09:57.048" v="186" actId="680"/>
        <pc:sldMkLst>
          <pc:docMk/>
          <pc:sldMk cId="1541597726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moodle.tktk.ee/mod/scorm/view.php?id=123078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oodle.tktk.ee/mod/scorm/view.php?id=123075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moodle.tktk.ee/mod/scorm/view.php?id=123076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moodle.tktk.ee/mod/scorm/view.php?id=123077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D6711-4D17-43CA-9C3D-7174C28239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/>
              <a:t>2 NOT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814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E2C854-73FB-41AA-BFBB-92D681978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737" y="523346"/>
            <a:ext cx="9534525" cy="41433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6A530D8-1594-407E-8EA0-79CC895F56ED}"/>
              </a:ext>
            </a:extLst>
          </p:cNvPr>
          <p:cNvSpPr txBox="1"/>
          <p:nvPr/>
        </p:nvSpPr>
        <p:spPr>
          <a:xfrm>
            <a:off x="1422400" y="5342805"/>
            <a:ext cx="10769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Kui</a:t>
            </a:r>
            <a:r>
              <a:rPr lang="en-US" dirty="0"/>
              <a:t> </a:t>
            </a:r>
            <a:r>
              <a:rPr lang="en-US" dirty="0" err="1"/>
              <a:t>sisendis</a:t>
            </a:r>
            <a:r>
              <a:rPr lang="en-US" dirty="0"/>
              <a:t> on </a:t>
            </a:r>
            <a:r>
              <a:rPr lang="en-US" dirty="0" err="1"/>
              <a:t>madal</a:t>
            </a:r>
            <a:r>
              <a:rPr lang="en-US" dirty="0"/>
              <a:t> </a:t>
            </a:r>
            <a:r>
              <a:rPr lang="en-US" dirty="0" err="1"/>
              <a:t>potentsiaal</a:t>
            </a:r>
            <a:r>
              <a:rPr lang="en-US" dirty="0"/>
              <a:t> </a:t>
            </a:r>
            <a:r>
              <a:rPr lang="en-US" dirty="0" err="1"/>
              <a:t>ehk</a:t>
            </a:r>
            <a:r>
              <a:rPr lang="en-US" dirty="0"/>
              <a:t> </a:t>
            </a:r>
            <a:r>
              <a:rPr lang="en-US" dirty="0" err="1"/>
              <a:t>loogiline</a:t>
            </a:r>
            <a:r>
              <a:rPr lang="en-US" dirty="0"/>
              <a:t> 0, </a:t>
            </a:r>
            <a:r>
              <a:rPr lang="en-US" dirty="0" err="1"/>
              <a:t>siis</a:t>
            </a:r>
            <a:r>
              <a:rPr lang="en-US" dirty="0"/>
              <a:t> on transistor </a:t>
            </a:r>
            <a:r>
              <a:rPr lang="en-US" dirty="0" err="1"/>
              <a:t>sulgrežiimis</a:t>
            </a:r>
            <a:r>
              <a:rPr lang="en-US" dirty="0"/>
              <a:t>. </a:t>
            </a:r>
            <a:r>
              <a:rPr lang="en-US" dirty="0" err="1"/>
              <a:t>Tema</a:t>
            </a:r>
            <a:endParaRPr lang="en-US" dirty="0"/>
          </a:p>
          <a:p>
            <a:r>
              <a:rPr lang="en-US" dirty="0" err="1"/>
              <a:t>kollektori</a:t>
            </a:r>
            <a:r>
              <a:rPr lang="en-US" dirty="0"/>
              <a:t> </a:t>
            </a:r>
            <a:r>
              <a:rPr lang="en-US" dirty="0" err="1"/>
              <a:t>pinge</a:t>
            </a:r>
            <a:r>
              <a:rPr lang="en-US" dirty="0"/>
              <a:t> on </a:t>
            </a:r>
            <a:r>
              <a:rPr lang="en-US" dirty="0" err="1"/>
              <a:t>suur</a:t>
            </a:r>
            <a:r>
              <a:rPr lang="en-US" dirty="0"/>
              <a:t> UCE~E </a:t>
            </a:r>
            <a:r>
              <a:rPr lang="en-US" dirty="0" err="1"/>
              <a:t>st</a:t>
            </a:r>
            <a:r>
              <a:rPr lang="en-US" dirty="0"/>
              <a:t> </a:t>
            </a:r>
            <a:r>
              <a:rPr lang="en-US" dirty="0" err="1"/>
              <a:t>väljundis</a:t>
            </a:r>
            <a:r>
              <a:rPr lang="en-US" dirty="0"/>
              <a:t> on </a:t>
            </a:r>
            <a:r>
              <a:rPr lang="en-US" dirty="0" err="1"/>
              <a:t>loogiline</a:t>
            </a:r>
            <a:r>
              <a:rPr lang="en-US" dirty="0"/>
              <a:t> 1. </a:t>
            </a:r>
            <a:r>
              <a:rPr lang="en-US" dirty="0" err="1"/>
              <a:t>Kui</a:t>
            </a:r>
            <a:r>
              <a:rPr lang="en-US" dirty="0"/>
              <a:t> </a:t>
            </a:r>
            <a:r>
              <a:rPr lang="en-US" dirty="0" err="1"/>
              <a:t>sisendis</a:t>
            </a:r>
            <a:r>
              <a:rPr lang="en-US" dirty="0"/>
              <a:t> on </a:t>
            </a:r>
            <a:r>
              <a:rPr lang="en-US" dirty="0" err="1"/>
              <a:t>kõrge</a:t>
            </a:r>
            <a:endParaRPr lang="en-US" dirty="0"/>
          </a:p>
          <a:p>
            <a:r>
              <a:rPr lang="en-US" dirty="0" err="1"/>
              <a:t>potentsiaal</a:t>
            </a:r>
            <a:r>
              <a:rPr lang="en-US" dirty="0"/>
              <a:t> </a:t>
            </a:r>
            <a:r>
              <a:rPr lang="en-US" dirty="0" err="1"/>
              <a:t>ehk</a:t>
            </a:r>
            <a:r>
              <a:rPr lang="en-US" dirty="0"/>
              <a:t> </a:t>
            </a:r>
            <a:r>
              <a:rPr lang="en-US" dirty="0" err="1"/>
              <a:t>loogiline</a:t>
            </a:r>
            <a:r>
              <a:rPr lang="en-US" dirty="0"/>
              <a:t> 1, </a:t>
            </a:r>
            <a:r>
              <a:rPr lang="en-US" dirty="0" err="1"/>
              <a:t>siis</a:t>
            </a:r>
            <a:r>
              <a:rPr lang="en-US" dirty="0"/>
              <a:t> </a:t>
            </a:r>
            <a:r>
              <a:rPr lang="en-US" dirty="0" err="1"/>
              <a:t>töötab</a:t>
            </a:r>
            <a:r>
              <a:rPr lang="en-US" dirty="0"/>
              <a:t> transistor </a:t>
            </a:r>
            <a:r>
              <a:rPr lang="en-US" dirty="0" err="1"/>
              <a:t>küllastus</a:t>
            </a:r>
            <a:r>
              <a:rPr lang="en-US" dirty="0"/>
              <a:t> </a:t>
            </a:r>
            <a:r>
              <a:rPr lang="en-US" dirty="0" err="1"/>
              <a:t>režiimis</a:t>
            </a:r>
            <a:r>
              <a:rPr lang="en-US" dirty="0"/>
              <a:t> </a:t>
            </a:r>
            <a:r>
              <a:rPr lang="en-US" dirty="0" err="1"/>
              <a:t>kollektori</a:t>
            </a:r>
            <a:r>
              <a:rPr lang="en-US" dirty="0"/>
              <a:t> </a:t>
            </a:r>
            <a:r>
              <a:rPr lang="en-US" dirty="0" err="1"/>
              <a:t>pinge</a:t>
            </a:r>
            <a:r>
              <a:rPr lang="en-US" dirty="0"/>
              <a:t> on</a:t>
            </a:r>
          </a:p>
          <a:p>
            <a:r>
              <a:rPr lang="en-US" dirty="0" err="1"/>
              <a:t>väike</a:t>
            </a:r>
            <a:r>
              <a:rPr lang="en-US" dirty="0"/>
              <a:t> UCE~E </a:t>
            </a:r>
            <a:r>
              <a:rPr lang="en-US" dirty="0" err="1"/>
              <a:t>st</a:t>
            </a:r>
            <a:r>
              <a:rPr lang="en-US" dirty="0"/>
              <a:t> </a:t>
            </a:r>
            <a:r>
              <a:rPr lang="en-US" dirty="0" err="1"/>
              <a:t>väljundis</a:t>
            </a:r>
            <a:r>
              <a:rPr lang="en-US" dirty="0"/>
              <a:t> on </a:t>
            </a:r>
            <a:r>
              <a:rPr lang="en-US" dirty="0" err="1"/>
              <a:t>loogiline</a:t>
            </a:r>
            <a:r>
              <a:rPr lang="en-US" dirty="0"/>
              <a:t> 0</a:t>
            </a:r>
          </a:p>
        </p:txBody>
      </p:sp>
    </p:spTree>
    <p:extLst>
      <p:ext uri="{BB962C8B-B14F-4D97-AF65-F5344CB8AC3E}">
        <p14:creationId xmlns:p14="http://schemas.microsoft.com/office/powerpoint/2010/main" val="3289630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0E4EF4-7D6D-4E4A-9D66-BB5599A458EE}"/>
              </a:ext>
            </a:extLst>
          </p:cNvPr>
          <p:cNvSpPr txBox="1"/>
          <p:nvPr/>
        </p:nvSpPr>
        <p:spPr>
          <a:xfrm>
            <a:off x="10845800" y="5926667"/>
            <a:ext cx="124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2.4 LA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2779AA-D970-4374-8072-51BA1952CC2D}"/>
              </a:ext>
            </a:extLst>
          </p:cNvPr>
          <p:cNvSpPr txBox="1"/>
          <p:nvPr/>
        </p:nvSpPr>
        <p:spPr>
          <a:xfrm>
            <a:off x="790016" y="5926667"/>
            <a:ext cx="60982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https://moodle.tktk.ee/mod/scorm/view.php?id=123078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06031789-0606-4E8A-8B50-145FFCD892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864" y="285002"/>
            <a:ext cx="5392271" cy="5392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622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B1C312-BC11-4E70-BF96-9A1DCF647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7622" y="2400300"/>
            <a:ext cx="3667646" cy="16875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F5E287-D9A6-4261-941D-F200E60F564C}"/>
              </a:ext>
            </a:extLst>
          </p:cNvPr>
          <p:cNvSpPr txBox="1"/>
          <p:nvPr/>
        </p:nvSpPr>
        <p:spPr>
          <a:xfrm>
            <a:off x="889000" y="160866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Väljund võrdub sisendi eitusega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B02103-0C2A-4005-AB81-DF2102ECD37A}"/>
              </a:ext>
            </a:extLst>
          </p:cNvPr>
          <p:cNvSpPr txBox="1"/>
          <p:nvPr/>
        </p:nvSpPr>
        <p:spPr>
          <a:xfrm>
            <a:off x="1600200" y="5139266"/>
            <a:ext cx="238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3200" dirty="0"/>
              <a:t>Väljund</a:t>
            </a:r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8F8C2D-34B1-478C-A4DC-AC7E303EED76}"/>
              </a:ext>
            </a:extLst>
          </p:cNvPr>
          <p:cNvSpPr txBox="1"/>
          <p:nvPr/>
        </p:nvSpPr>
        <p:spPr>
          <a:xfrm>
            <a:off x="6493933" y="5139266"/>
            <a:ext cx="238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3200" dirty="0"/>
              <a:t>Sisend</a:t>
            </a:r>
            <a:endParaRPr lang="en-US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61C577-F8F5-413B-97F4-174FDFBEA9D1}"/>
              </a:ext>
            </a:extLst>
          </p:cNvPr>
          <p:cNvSpPr txBox="1"/>
          <p:nvPr/>
        </p:nvSpPr>
        <p:spPr>
          <a:xfrm>
            <a:off x="6493933" y="880473"/>
            <a:ext cx="238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3200" dirty="0"/>
              <a:t>Eitus (NOT)</a:t>
            </a:r>
            <a:endParaRPr lang="en-US" sz="32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AC08F2A-9DE7-4901-87B5-356EE2844CC4}"/>
              </a:ext>
            </a:extLst>
          </p:cNvPr>
          <p:cNvCxnSpPr/>
          <p:nvPr/>
        </p:nvCxnSpPr>
        <p:spPr>
          <a:xfrm flipV="1">
            <a:off x="2954867" y="3564467"/>
            <a:ext cx="1176866" cy="1574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B2018BB-2344-4189-BBA6-172381AE79D4}"/>
              </a:ext>
            </a:extLst>
          </p:cNvPr>
          <p:cNvCxnSpPr>
            <a:stCxn id="7" idx="0"/>
          </p:cNvCxnSpPr>
          <p:nvPr/>
        </p:nvCxnSpPr>
        <p:spPr>
          <a:xfrm flipH="1" flipV="1">
            <a:off x="6493933" y="3683000"/>
            <a:ext cx="1193800" cy="14562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1A31631-AA1A-4DE5-86C2-79634E620ABE}"/>
              </a:ext>
            </a:extLst>
          </p:cNvPr>
          <p:cNvCxnSpPr/>
          <p:nvPr/>
        </p:nvCxnSpPr>
        <p:spPr>
          <a:xfrm flipH="1">
            <a:off x="6231467" y="1371600"/>
            <a:ext cx="524933" cy="1244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405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DC2610-526B-427D-AFF5-CAEA305D3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54" y="4953000"/>
            <a:ext cx="10791825" cy="914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DC0AE9C-618E-438A-969F-F1E12CAD3F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3093" y="66529"/>
            <a:ext cx="3325813" cy="4438942"/>
          </a:xfrm>
          <a:prstGeom prst="rect">
            <a:avLst/>
          </a:prstGeom>
        </p:spPr>
      </p:pic>
      <p:sp>
        <p:nvSpPr>
          <p:cNvPr id="6" name="Callout: Line 5">
            <a:extLst>
              <a:ext uri="{FF2B5EF4-FFF2-40B4-BE49-F238E27FC236}">
                <a16:creationId xmlns:a16="http://schemas.microsoft.com/office/drawing/2014/main" id="{6F4D07D7-B95D-4564-9FB9-C2827DCB4C77}"/>
              </a:ext>
            </a:extLst>
          </p:cNvPr>
          <p:cNvSpPr/>
          <p:nvPr/>
        </p:nvSpPr>
        <p:spPr>
          <a:xfrm>
            <a:off x="8932333" y="3014134"/>
            <a:ext cx="2269066" cy="508000"/>
          </a:xfrm>
          <a:prstGeom prst="borderCallout1">
            <a:avLst>
              <a:gd name="adj1" fmla="val 18750"/>
              <a:gd name="adj2" fmla="val -8333"/>
              <a:gd name="adj3" fmla="val 131667"/>
              <a:gd name="adj4" fmla="val -864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karnaugh</a:t>
            </a:r>
            <a:r>
              <a:rPr lang="en-US" b="1" dirty="0"/>
              <a:t> table</a:t>
            </a:r>
          </a:p>
        </p:txBody>
      </p:sp>
    </p:spTree>
    <p:extLst>
      <p:ext uri="{BB962C8B-B14F-4D97-AF65-F5344CB8AC3E}">
        <p14:creationId xmlns:p14="http://schemas.microsoft.com/office/powerpoint/2010/main" val="2396519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095851-F182-406F-BCC4-6A0E8B92A798}"/>
              </a:ext>
            </a:extLst>
          </p:cNvPr>
          <p:cNvSpPr txBox="1"/>
          <p:nvPr/>
        </p:nvSpPr>
        <p:spPr>
          <a:xfrm>
            <a:off x="939799" y="472702"/>
            <a:ext cx="83650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 err="1"/>
              <a:t>Eituse</a:t>
            </a:r>
            <a:r>
              <a:rPr lang="fi-FI" dirty="0"/>
              <a:t> </a:t>
            </a:r>
            <a:r>
              <a:rPr lang="fi-FI" dirty="0" err="1"/>
              <a:t>eitamise</a:t>
            </a:r>
            <a:r>
              <a:rPr lang="fi-FI" dirty="0"/>
              <a:t> </a:t>
            </a:r>
            <a:r>
              <a:rPr lang="fi-FI" dirty="0" err="1"/>
              <a:t>seadus</a:t>
            </a:r>
            <a:r>
              <a:rPr lang="fi-FI" dirty="0"/>
              <a:t>. </a:t>
            </a:r>
            <a:r>
              <a:rPr lang="fi-FI" dirty="0" err="1"/>
              <a:t>Argumendi</a:t>
            </a:r>
            <a:r>
              <a:rPr lang="fi-FI" dirty="0"/>
              <a:t> </a:t>
            </a:r>
            <a:r>
              <a:rPr lang="fi-FI" dirty="0" err="1"/>
              <a:t>väärtus</a:t>
            </a:r>
            <a:r>
              <a:rPr lang="fi-FI" dirty="0"/>
              <a:t> </a:t>
            </a:r>
            <a:r>
              <a:rPr lang="fi-FI" dirty="0" err="1"/>
              <a:t>tema</a:t>
            </a:r>
            <a:r>
              <a:rPr lang="fi-FI" dirty="0"/>
              <a:t> </a:t>
            </a:r>
            <a:r>
              <a:rPr lang="fi-FI" dirty="0" err="1"/>
              <a:t>kahekordsel</a:t>
            </a:r>
            <a:r>
              <a:rPr lang="fi-FI" dirty="0"/>
              <a:t> </a:t>
            </a:r>
            <a:r>
              <a:rPr lang="fi-FI" dirty="0" err="1"/>
              <a:t>eitamisel</a:t>
            </a:r>
            <a:r>
              <a:rPr lang="fi-FI" dirty="0"/>
              <a:t> ei muutu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EC885F-C14C-496F-B9B5-A9C79F071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437" y="1086935"/>
            <a:ext cx="3560763" cy="17665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52DF94-B8E0-476B-A6F0-D4BC996594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900" y="2652184"/>
            <a:ext cx="7467600" cy="20955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387E9F4-E7E6-40C1-B5B9-BCC0BDF17F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26170" y="4864583"/>
            <a:ext cx="1765830" cy="200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00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DBC6D3-C38C-4314-B507-A2092381AFEB}"/>
              </a:ext>
            </a:extLst>
          </p:cNvPr>
          <p:cNvSpPr txBox="1"/>
          <p:nvPr/>
        </p:nvSpPr>
        <p:spPr>
          <a:xfrm>
            <a:off x="821267" y="224135"/>
            <a:ext cx="9880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Komplementaarsus-ehk</a:t>
            </a:r>
            <a:r>
              <a:rPr lang="en-US" dirty="0"/>
              <a:t> </a:t>
            </a:r>
            <a:r>
              <a:rPr lang="en-US" dirty="0" err="1"/>
              <a:t>täiendiseadus</a:t>
            </a:r>
            <a:r>
              <a:rPr lang="en-US" dirty="0"/>
              <a:t>. </a:t>
            </a:r>
            <a:r>
              <a:rPr lang="en-US" dirty="0" err="1"/>
              <a:t>Argumendi</a:t>
            </a:r>
            <a:r>
              <a:rPr lang="en-US" dirty="0"/>
              <a:t> ja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eituse</a:t>
            </a:r>
            <a:r>
              <a:rPr lang="en-US" dirty="0"/>
              <a:t> </a:t>
            </a:r>
            <a:r>
              <a:rPr lang="en-US" dirty="0" err="1"/>
              <a:t>ehk</a:t>
            </a:r>
            <a:r>
              <a:rPr lang="en-US" dirty="0"/>
              <a:t> </a:t>
            </a:r>
            <a:r>
              <a:rPr lang="en-US" dirty="0" err="1"/>
              <a:t>täiendi</a:t>
            </a:r>
            <a:r>
              <a:rPr lang="en-US" dirty="0"/>
              <a:t> </a:t>
            </a:r>
            <a:r>
              <a:rPr lang="en-US" dirty="0" err="1"/>
              <a:t>loogiline</a:t>
            </a:r>
            <a:r>
              <a:rPr lang="en-US" dirty="0"/>
              <a:t> </a:t>
            </a:r>
            <a:r>
              <a:rPr lang="en-US" dirty="0" err="1"/>
              <a:t>korrutis</a:t>
            </a:r>
            <a:endParaRPr lang="en-US" dirty="0"/>
          </a:p>
          <a:p>
            <a:r>
              <a:rPr lang="en-US" dirty="0"/>
              <a:t>on null, </a:t>
            </a:r>
            <a:r>
              <a:rPr lang="en-US" dirty="0" err="1"/>
              <a:t>loogiline</a:t>
            </a:r>
            <a:r>
              <a:rPr lang="en-US" dirty="0"/>
              <a:t> summa </a:t>
            </a:r>
            <a:r>
              <a:rPr lang="en-US" dirty="0" err="1"/>
              <a:t>üks</a:t>
            </a:r>
            <a:r>
              <a:rPr lang="en-US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91267E-194E-4395-BDAA-15F23FE8CF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158" y="2286000"/>
            <a:ext cx="1428750" cy="4381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9EEFB6F-FA40-41BD-A9ED-D9FCA0D448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733" y="4781550"/>
            <a:ext cx="1371600" cy="4953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985F546-01C0-4531-BC54-524BC55024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3537" y="3762135"/>
            <a:ext cx="6240463" cy="253412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8B937D4-9ACC-482B-905F-7B863D5B78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19204" y="4020608"/>
            <a:ext cx="2184929" cy="210689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D333FF5-A857-486C-ADBC-C857BF387A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3514" y="1253132"/>
            <a:ext cx="5760508" cy="229433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16CEA-5E99-440E-BE84-AFEB03EA74D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19204" y="1282185"/>
            <a:ext cx="2160852" cy="2236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73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34EFA5F-C7D4-4A8A-9943-E5CA8A291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262" y="576262"/>
            <a:ext cx="9515475" cy="570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597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8109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14D0525-504D-4F11-9BA1-F8ADE9ACC01E}"/>
              </a:ext>
            </a:extLst>
          </p:cNvPr>
          <p:cNvSpPr txBox="1"/>
          <p:nvPr/>
        </p:nvSpPr>
        <p:spPr>
          <a:xfrm>
            <a:off x="10972800" y="5867400"/>
            <a:ext cx="1021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2.1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0761D6-7E95-48A9-9FB0-DE7A7B575D35}"/>
              </a:ext>
            </a:extLst>
          </p:cNvPr>
          <p:cNvSpPr txBox="1"/>
          <p:nvPr/>
        </p:nvSpPr>
        <p:spPr>
          <a:xfrm>
            <a:off x="830356" y="5867400"/>
            <a:ext cx="60982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https://moodle.tktk.ee/mod/scorm/view.php?id=123075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76071162-2B4C-4440-8B5D-E656D87484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3482" y="344269"/>
            <a:ext cx="5325035" cy="532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91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3E10FDF5-A681-42FD-AB3E-358DE48CC8C9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119" b="94915" l="1364" r="99545">
                        <a14:foregroundMark x1="34976" y1="62645" x2="34091" y2="72542"/>
                        <a14:foregroundMark x1="34091" y1="72542" x2="47727" y2="80339"/>
                        <a14:foregroundMark x1="47727" y1="80339" x2="57727" y2="82373"/>
                        <a14:foregroundMark x1="57727" y1="82373" x2="69091" y2="82034"/>
                        <a14:foregroundMark x1="69091" y1="82034" x2="72727" y2="76271"/>
                        <a14:foregroundMark x1="69091" y1="48475" x2="74091" y2="54576"/>
                        <a14:foregroundMark x1="84692" y1="58953" x2="99545" y2="65085"/>
                        <a14:foregroundMark x1="81406" y1="57596" x2="81500" y2="57635"/>
                        <a14:foregroundMark x1="74091" y1="54576" x2="74676" y2="54818"/>
                        <a14:foregroundMark x1="99545" y1="65085" x2="40909" y2="99322"/>
                        <a14:foregroundMark x1="40909" y1="99322" x2="10455" y2="96949"/>
                        <a14:foregroundMark x1="10455" y1="96949" x2="2273" y2="92203"/>
                        <a14:foregroundMark x1="2273" y1="92203" x2="1364" y2="84746"/>
                        <a14:foregroundMark x1="1364" y1="84746" x2="3759" y2="74281"/>
                        <a14:foregroundMark x1="12149" y1="68688" x2="14091" y2="68136"/>
                        <a14:foregroundMark x1="14091" y1="68136" x2="19190" y2="64074"/>
                        <a14:foregroundMark x1="41490" y1="51297" x2="64545" y2="48475"/>
                        <a14:foregroundMark x1="64545" y1="48475" x2="69091" y2="48814"/>
                        <a14:foregroundMark x1="30455" y1="10847" x2="36569" y2="7093"/>
                        <a14:foregroundMark x1="40701" y1="6057" x2="56818" y2="5763"/>
                        <a14:foregroundMark x1="56818" y1="5763" x2="65300" y2="6968"/>
                        <a14:foregroundMark x1="65571" y1="7444" x2="57273" y2="10847"/>
                        <a14:foregroundMark x1="34151" y1="10847" x2="31818" y2="10847"/>
                        <a14:foregroundMark x1="36184" y1="10847" x2="35275" y2="10847"/>
                        <a14:foregroundMark x1="40366" y1="10847" x2="37307" y2="10847"/>
                        <a14:foregroundMark x1="57273" y1="10847" x2="44688" y2="10847"/>
                        <a14:foregroundMark x1="25455" y1="68136" x2="34545" y2="68475"/>
                        <a14:foregroundMark x1="36557" y1="60411" x2="37223" y2="57743"/>
                        <a14:foregroundMark x1="34545" y1="68475" x2="36173" y2="61950"/>
                        <a14:foregroundMark x1="20000" y1="66441" x2="11739" y2="68387"/>
                        <a14:foregroundMark x1="5455" y1="75593" x2="9091" y2="82373"/>
                        <a14:foregroundMark x1="9091" y1="82373" x2="21818" y2="87458"/>
                        <a14:foregroundMark x1="21818" y1="87458" x2="32273" y2="88136"/>
                        <a14:foregroundMark x1="32273" y1="88136" x2="39545" y2="81695"/>
                        <a14:foregroundMark x1="39545" y1="81695" x2="40000" y2="73898"/>
                        <a14:foregroundMark x1="40000" y1="73898" x2="15455" y2="67119"/>
                        <a14:foregroundMark x1="10455" y1="82373" x2="2727" y2="88136"/>
                        <a14:foregroundMark x1="2727" y1="88136" x2="9545" y2="95593"/>
                        <a14:foregroundMark x1="9545" y1="95593" x2="36364" y2="97966"/>
                        <a14:foregroundMark x1="36364" y1="97966" x2="47727" y2="96949"/>
                        <a14:foregroundMark x1="47727" y1="96949" x2="50909" y2="89153"/>
                        <a14:foregroundMark x1="50909" y1="89153" x2="40000" y2="85424"/>
                        <a14:foregroundMark x1="40000" y1="85424" x2="7727" y2="83051"/>
                        <a14:foregroundMark x1="7727" y1="83051" x2="1818" y2="84746"/>
                        <a14:foregroundMark x1="80000" y1="78305" x2="75909" y2="85424"/>
                        <a14:foregroundMark x1="75909" y1="85424" x2="67273" y2="91525"/>
                        <a14:foregroundMark x1="67273" y1="91525" x2="56818" y2="91525"/>
                        <a14:foregroundMark x1="56818" y1="91525" x2="48636" y2="86102"/>
                        <a14:foregroundMark x1="48636" y1="86102" x2="49091" y2="85085"/>
                        <a14:foregroundMark x1="89091" y1="76610" x2="85909" y2="83729"/>
                        <a14:foregroundMark x1="85909" y1="83729" x2="73636" y2="90169"/>
                        <a14:foregroundMark x1="73636" y1="90169" x2="55000" y2="92881"/>
                        <a14:foregroundMark x1="93182" y1="71525" x2="86818" y2="85763"/>
                        <a14:foregroundMark x1="86818" y1="85763" x2="75909" y2="93898"/>
                        <a14:foregroundMark x1="75909" y1="93898" x2="63636" y2="95254"/>
                        <a14:foregroundMark x1="63636" y1="95254" x2="60000" y2="94915"/>
                        <a14:foregroundMark x1="93182" y1="62373" x2="99545" y2="64746"/>
                        <a14:foregroundMark x1="29545" y1="15932" x2="30455" y2="44407"/>
                        <a14:foregroundMark x1="30455" y1="44407" x2="33740" y2="49613"/>
                        <a14:foregroundMark x1="75909" y1="17288" x2="80610" y2="26803"/>
                        <a14:foregroundMark x1="71304" y1="46164" x2="68182" y2="48814"/>
                        <a14:foregroundMark x1="78889" y1="39728" x2="74460" y2="43486"/>
                        <a14:foregroundMark x1="68182" y1="48814" x2="67727" y2="50508"/>
                        <a14:backgroundMark x1="66818" y1="7797" x2="65000" y2="6441"/>
                        <a14:backgroundMark x1="33182" y1="49492" x2="30455" y2="56271"/>
                        <a14:backgroundMark x1="30455" y1="56271" x2="18182" y2="63390"/>
                        <a14:backgroundMark x1="75909" y1="53898" x2="82273" y2="56949"/>
                        <a14:backgroundMark x1="81818" y1="57288" x2="85909" y2="57627"/>
                        <a14:backgroundMark x1="75909" y1="44407" x2="72273" y2="46780"/>
                        <a14:backgroundMark x1="81818" y1="26780" x2="82273" y2="39661"/>
                        <a14:backgroundMark x1="80455" y1="26780" x2="80455" y2="24407"/>
                        <a14:backgroundMark x1="9545" y1="66780" x2="0" y2="71525"/>
                        <a14:backgroundMark x1="37273" y1="6441" x2="38636" y2="6102"/>
                        <a14:backgroundMark x1="39545" y1="6102" x2="40909" y2="5763"/>
                        <a14:backgroundMark x1="39545" y1="5763" x2="35909" y2="644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99450" y="1544320"/>
            <a:ext cx="5255647" cy="70473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F6A5BB-6E33-46F2-94E8-E3C5F32D1774}"/>
              </a:ext>
            </a:extLst>
          </p:cNvPr>
          <p:cNvSpPr txBox="1"/>
          <p:nvPr/>
        </p:nvSpPr>
        <p:spPr>
          <a:xfrm>
            <a:off x="1381760" y="1706880"/>
            <a:ext cx="44500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411538" algn="l"/>
              </a:tabLst>
            </a:pPr>
            <a:r>
              <a:rPr lang="et-EE" sz="8000" dirty="0"/>
              <a:t>TRUE = </a:t>
            </a:r>
            <a:r>
              <a:rPr lang="et-EE" sz="8000" dirty="0">
                <a:solidFill>
                  <a:srgbClr val="00B050"/>
                </a:solidFill>
              </a:rPr>
              <a:t>1</a:t>
            </a:r>
          </a:p>
          <a:p>
            <a:r>
              <a:rPr lang="et-EE" sz="8000" dirty="0"/>
              <a:t>FALSE =0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441153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270C12-A6F4-44B2-B9BB-B11B9AF13424}"/>
              </a:ext>
            </a:extLst>
          </p:cNvPr>
          <p:cNvSpPr txBox="1"/>
          <p:nvPr/>
        </p:nvSpPr>
        <p:spPr>
          <a:xfrm>
            <a:off x="1202265" y="1981199"/>
            <a:ext cx="1072726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Signaale</a:t>
            </a:r>
            <a:r>
              <a:rPr lang="en-US" sz="32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sz="3200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saab</a:t>
            </a:r>
            <a:r>
              <a:rPr lang="en-US" sz="32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sz="3200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teisendada</a:t>
            </a:r>
            <a:r>
              <a:rPr lang="en-US" sz="32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. </a:t>
            </a:r>
            <a:endParaRPr lang="et-EE" sz="3200" b="0" i="0" dirty="0">
              <a:solidFill>
                <a:srgbClr val="242424"/>
              </a:solidFill>
              <a:effectLst/>
              <a:latin typeface="Tahoma" panose="020B0604030504040204" pitchFamily="34" charset="0"/>
            </a:endParaRPr>
          </a:p>
          <a:p>
            <a:endParaRPr lang="et-EE" sz="3200" b="0" i="0" dirty="0">
              <a:solidFill>
                <a:srgbClr val="242424"/>
              </a:solidFill>
              <a:effectLst/>
              <a:latin typeface="Tahoma" panose="020B0604030504040204" pitchFamily="34" charset="0"/>
            </a:endParaRPr>
          </a:p>
          <a:p>
            <a:r>
              <a:rPr lang="en-US" sz="3200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Selleks</a:t>
            </a:r>
            <a:r>
              <a:rPr lang="en-US" sz="32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sz="3200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kasutatakse</a:t>
            </a:r>
            <a:r>
              <a:rPr lang="en-US" sz="32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sz="3200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praktikas</a:t>
            </a:r>
            <a:r>
              <a:rPr lang="en-US" sz="32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sz="3200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loogilisi</a:t>
            </a:r>
            <a:r>
              <a:rPr lang="en-US" sz="32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sz="3200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elemente</a:t>
            </a:r>
            <a:r>
              <a:rPr lang="en-US" sz="32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 </a:t>
            </a:r>
            <a:endParaRPr lang="et-EE" sz="3200" b="0" i="0" dirty="0">
              <a:solidFill>
                <a:srgbClr val="242424"/>
              </a:solidFill>
              <a:effectLst/>
              <a:latin typeface="Tahoma" panose="020B0604030504040204" pitchFamily="34" charset="0"/>
            </a:endParaRPr>
          </a:p>
          <a:p>
            <a:r>
              <a:rPr lang="en-US" sz="32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ja </a:t>
            </a:r>
            <a:r>
              <a:rPr lang="en-US" sz="3200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selle</a:t>
            </a:r>
            <a:r>
              <a:rPr lang="en-US" sz="32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sz="3200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registreerimiseks</a:t>
            </a:r>
            <a:r>
              <a:rPr lang="en-US" sz="32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sz="3200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kasutatakse</a:t>
            </a:r>
            <a:r>
              <a:rPr lang="en-US" sz="32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 </a:t>
            </a:r>
            <a:endParaRPr lang="et-EE" sz="3200" b="0" i="0" dirty="0">
              <a:solidFill>
                <a:srgbClr val="242424"/>
              </a:solidFill>
              <a:effectLst/>
              <a:latin typeface="Tahoma" panose="020B0604030504040204" pitchFamily="34" charset="0"/>
            </a:endParaRPr>
          </a:p>
          <a:p>
            <a:r>
              <a:rPr lang="en-US" sz="3200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formaalselt</a:t>
            </a:r>
            <a:r>
              <a:rPr lang="en-US" sz="32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sz="3200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loogilisi</a:t>
            </a:r>
            <a:r>
              <a:rPr lang="en-US" sz="32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sz="3200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funktsioone</a:t>
            </a:r>
            <a:r>
              <a:rPr lang="en-US" sz="32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50674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1EBEC9-F479-414F-A80F-BC569D147FE2}"/>
              </a:ext>
            </a:extLst>
          </p:cNvPr>
          <p:cNvSpPr txBox="1"/>
          <p:nvPr/>
        </p:nvSpPr>
        <p:spPr>
          <a:xfrm>
            <a:off x="880533" y="25560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Negatsioon</a:t>
            </a:r>
            <a:r>
              <a:rPr lang="en-US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 - </a:t>
            </a:r>
            <a:r>
              <a:rPr lang="en-US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pöörab</a:t>
            </a:r>
            <a:r>
              <a:rPr lang="en-US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signaali</a:t>
            </a:r>
            <a:r>
              <a:rPr lang="en-US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ümber</a:t>
            </a:r>
            <a:r>
              <a:rPr lang="en-US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187A56-68CE-424F-B4FC-4324CAFF3A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081" y="1266825"/>
            <a:ext cx="8124825" cy="1581150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42DEB75-7F5A-4C85-AB07-C54D6276FE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932889"/>
              </p:ext>
            </p:extLst>
          </p:nvPr>
        </p:nvGraphicFramePr>
        <p:xfrm>
          <a:off x="2285905" y="4010026"/>
          <a:ext cx="231149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695">
                  <a:extLst>
                    <a:ext uri="{9D8B030D-6E8A-4147-A177-3AD203B41FA5}">
                      <a16:colId xmlns:a16="http://schemas.microsoft.com/office/drawing/2014/main" val="2951179221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138581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Sisend 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Väljund (X)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089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95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410285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4C72083C-B6C4-4D4F-9B9B-D401785F6A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7108" y="3457728"/>
            <a:ext cx="3154892" cy="340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899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58F675-6825-4F20-BC02-563517313ECE}"/>
              </a:ext>
            </a:extLst>
          </p:cNvPr>
          <p:cNvSpPr txBox="1"/>
          <p:nvPr/>
        </p:nvSpPr>
        <p:spPr>
          <a:xfrm>
            <a:off x="10972800" y="5867400"/>
            <a:ext cx="108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2.2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C9CBC1-9371-4E34-A04F-A118148035A5}"/>
              </a:ext>
            </a:extLst>
          </p:cNvPr>
          <p:cNvSpPr txBox="1"/>
          <p:nvPr/>
        </p:nvSpPr>
        <p:spPr>
          <a:xfrm>
            <a:off x="803462" y="5913566"/>
            <a:ext cx="60982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https://moodle.tktk.ee/mod/scorm/view.php?id=123076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82E7063-8D2C-4C03-B7B4-B9BE724388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3312" y="298103"/>
            <a:ext cx="5365376" cy="536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5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D48C48-8491-4B48-8B1E-B8A68720EF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100" y="1413933"/>
            <a:ext cx="10896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25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7D3894-EDE4-40CC-A792-AE54A80709A7}"/>
              </a:ext>
            </a:extLst>
          </p:cNvPr>
          <p:cNvSpPr txBox="1"/>
          <p:nvPr/>
        </p:nvSpPr>
        <p:spPr>
          <a:xfrm>
            <a:off x="10972800" y="5935133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2.3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815E94-35AC-47FE-BF13-CABDEEDE08BE}"/>
              </a:ext>
            </a:extLst>
          </p:cNvPr>
          <p:cNvSpPr txBox="1"/>
          <p:nvPr/>
        </p:nvSpPr>
        <p:spPr>
          <a:xfrm>
            <a:off x="749674" y="5867400"/>
            <a:ext cx="60982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https://moodle.tktk.ee/mod/scorm/view.php?id=123077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0F8F68B9-8160-41F5-9C85-C2FF161B62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418" y="344269"/>
            <a:ext cx="5419164" cy="541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135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73573F4-8BB9-47C1-B123-7DB94E80D31E}"/>
              </a:ext>
            </a:extLst>
          </p:cNvPr>
          <p:cNvGrpSpPr/>
          <p:nvPr/>
        </p:nvGrpSpPr>
        <p:grpSpPr>
          <a:xfrm>
            <a:off x="839258" y="1130299"/>
            <a:ext cx="11352742" cy="4224867"/>
            <a:chOff x="856191" y="1646237"/>
            <a:chExt cx="7866591" cy="275272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79F4E0DF-7584-410B-899C-13913A9595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6191" y="1646237"/>
              <a:ext cx="4857750" cy="2752725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84F600E-0F37-4093-A2ED-AA1D340A94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13941" y="1646237"/>
              <a:ext cx="3008841" cy="24709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75278749"/>
      </p:ext>
    </p:extLst>
  </p:cSld>
  <p:clrMapOvr>
    <a:masterClrMapping/>
  </p:clrMapOvr>
</p:sld>
</file>

<file path=ppt/theme/theme1.xml><?xml version="1.0" encoding="utf-8"?>
<a:theme xmlns:a="http://schemas.openxmlformats.org/drawingml/2006/main" name="valge slaideid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ge slaideid" id="{6BCD3231-4EA9-4756-802B-E6DD1EB58619}" vid="{C9608DA1-C547-4D60-BC29-607F9062B67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6172FC7515364BA54C50C21EDE6A9C" ma:contentTypeVersion="13" ma:contentTypeDescription="Create a new document." ma:contentTypeScope="" ma:versionID="3c4f064814b3ca2e4ed60656e08f09a7">
  <xsd:schema xmlns:xsd="http://www.w3.org/2001/XMLSchema" xmlns:xs="http://www.w3.org/2001/XMLSchema" xmlns:p="http://schemas.microsoft.com/office/2006/metadata/properties" xmlns:ns3="415a1bc5-35df-4407-bef6-93e27cb70288" xmlns:ns4="95f63085-47a5-4873-a12b-cde7a76cd8b7" targetNamespace="http://schemas.microsoft.com/office/2006/metadata/properties" ma:root="true" ma:fieldsID="a8e216a2bc731739b8539dee30ec1601" ns3:_="" ns4:_="">
    <xsd:import namespace="415a1bc5-35df-4407-bef6-93e27cb70288"/>
    <xsd:import namespace="95f63085-47a5-4873-a12b-cde7a76cd8b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5a1bc5-35df-4407-bef6-93e27cb7028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f63085-47a5-4873-a12b-cde7a76cd8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A000F3-E030-4B24-BC49-651F1E0D74E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E42C115-5FA9-4D96-B13B-EE1CC67A69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5a1bc5-35df-4407-bef6-93e27cb70288"/>
    <ds:schemaRef ds:uri="95f63085-47a5-4873-a12b-cde7a76cd8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587362C-3BE2-42F6-9C83-3639104BC3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valge slaideid</Template>
  <TotalTime>86</TotalTime>
  <Words>223</Words>
  <Application>Microsoft Office PowerPoint</Application>
  <PresentationFormat>Widescreen</PresentationFormat>
  <Paragraphs>35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Franklin Gothic Book</vt:lpstr>
      <vt:lpstr>Tahoma</vt:lpstr>
      <vt:lpstr>valge slaideid</vt:lpstr>
      <vt:lpstr>2 NOT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Andrei Rudz</dc:creator>
  <cp:lastModifiedBy>Andrei Rudz</cp:lastModifiedBy>
  <cp:revision>14</cp:revision>
  <dcterms:created xsi:type="dcterms:W3CDTF">2020-07-11T09:40:49Z</dcterms:created>
  <dcterms:modified xsi:type="dcterms:W3CDTF">2020-08-05T06:35:03Z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0x0101005B6172FC7515364BA54C50C21EDE6A9C</vt:lpwstr>
  </property>
</Properties>
</file>