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9" r:id="rId8"/>
    <p:sldId id="260" r:id="rId9"/>
    <p:sldId id="270" r:id="rId10"/>
    <p:sldId id="261" r:id="rId11"/>
    <p:sldId id="272" r:id="rId12"/>
    <p:sldId id="271" r:id="rId13"/>
    <p:sldId id="264" r:id="rId14"/>
    <p:sldId id="268" r:id="rId15"/>
    <p:sldId id="263" r:id="rId16"/>
    <p:sldId id="265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9" y="9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moodle.tktk.ee/mod/scorm/view.php?id=123088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s://moodle.tktk.ee/mod/scorm/view.php?id=123089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s://moodle.tktk.ee/mod/scorm/view.php?id=123090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hyperlink" Target="https://moodle.tktk.ee/mod/scorm/view.php?id=123091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moodle.tktk.ee/mod/scorm/view.php?id=123085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moodle.tktk.ee/mod/scorm/view.php?id=123086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moodle.tktk.ee/mod/scorm/view.php?id=123087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2B530-B7F4-4337-9575-09AEC147CF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/>
              <a:t>4 OR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92A087-EF52-4B9F-B47E-E4189E1FD953}"/>
              </a:ext>
            </a:extLst>
          </p:cNvPr>
          <p:cNvSpPr txBox="1"/>
          <p:nvPr/>
        </p:nvSpPr>
        <p:spPr>
          <a:xfrm>
            <a:off x="6646333" y="3826933"/>
            <a:ext cx="829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(VÕI)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010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C7CFB81C-4DF5-4DBB-8130-8D38E0ED4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225" y="491066"/>
            <a:ext cx="11023399" cy="512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04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AA9579-1618-4B3A-B57C-68FCA81BE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147" y="1735231"/>
            <a:ext cx="7696200" cy="22669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F15361D-5EE4-4321-819D-6EDE7281E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795" y="5441296"/>
            <a:ext cx="3552658" cy="14167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FAD40E-8775-47D6-80B0-4161958557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7982" y="3084979"/>
            <a:ext cx="3234018" cy="37730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6BBF281-C8FF-4DB1-A8CA-31BCB499DC20}"/>
              </a:ext>
            </a:extLst>
          </p:cNvPr>
          <p:cNvSpPr txBox="1"/>
          <p:nvPr/>
        </p:nvSpPr>
        <p:spPr>
          <a:xfrm>
            <a:off x="1042147" y="316468"/>
            <a:ext cx="87453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800" dirty="0" err="1"/>
              <a:t>XORi</a:t>
            </a:r>
            <a:r>
              <a:rPr lang="fi-FI" sz="2800" dirty="0"/>
              <a:t> </a:t>
            </a:r>
            <a:r>
              <a:rPr lang="fi-FI" sz="2800" dirty="0" err="1"/>
              <a:t>puhul</a:t>
            </a:r>
            <a:r>
              <a:rPr lang="fi-FI" sz="2800" dirty="0"/>
              <a:t> </a:t>
            </a:r>
            <a:r>
              <a:rPr lang="fi-FI" sz="2800" dirty="0" err="1"/>
              <a:t>kui</a:t>
            </a:r>
            <a:r>
              <a:rPr lang="fi-FI" sz="2800" dirty="0"/>
              <a:t> on </a:t>
            </a:r>
            <a:r>
              <a:rPr lang="fi-FI" sz="2800" dirty="0" err="1"/>
              <a:t>erinevad</a:t>
            </a:r>
            <a:r>
              <a:rPr lang="fi-FI" sz="2800" dirty="0"/>
              <a:t> </a:t>
            </a:r>
            <a:r>
              <a:rPr lang="fi-FI" sz="2800" dirty="0" err="1"/>
              <a:t>sisendid</a:t>
            </a:r>
            <a:r>
              <a:rPr lang="fi-FI" sz="2800" dirty="0"/>
              <a:t>, siis </a:t>
            </a:r>
            <a:r>
              <a:rPr lang="et-EE" sz="2800" dirty="0" err="1"/>
              <a:t>vä</a:t>
            </a:r>
            <a:r>
              <a:rPr lang="fi-FI" sz="2800" dirty="0" err="1"/>
              <a:t>ljundiks</a:t>
            </a:r>
            <a:r>
              <a:rPr lang="fi-FI" sz="2800" dirty="0"/>
              <a:t> 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998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95E21FF-DD11-4434-B496-D4283382A68B}"/>
              </a:ext>
            </a:extLst>
          </p:cNvPr>
          <p:cNvSpPr txBox="1"/>
          <p:nvPr/>
        </p:nvSpPr>
        <p:spPr>
          <a:xfrm>
            <a:off x="10972800" y="5867400"/>
            <a:ext cx="956733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4.4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E643D2-0411-4E31-BB73-E9C284BC8EB6}"/>
              </a:ext>
            </a:extLst>
          </p:cNvPr>
          <p:cNvSpPr txBox="1"/>
          <p:nvPr/>
        </p:nvSpPr>
        <p:spPr>
          <a:xfrm>
            <a:off x="762000" y="592523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https://moodle.tktk.ee/mod/scorm/view.php?id=123088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EC91C346-A8E6-4276-8F33-4D3E01F7ED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2197" y="286435"/>
            <a:ext cx="5367605" cy="5367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721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2BE1EA-B139-43A7-A075-AE6F86851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997821"/>
            <a:ext cx="9725025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251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C98E3E1-82B0-43B7-BF59-52AE62814D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183" y="180694"/>
            <a:ext cx="3619543" cy="16301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4F97A42-5966-44D4-B88D-F9EC1089C0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27820"/>
            <a:ext cx="2967318" cy="618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700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7A5A41C-FDAB-4B98-A272-4C9A518977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855231"/>
            <a:ext cx="8953500" cy="27051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5C122D3-E6AA-411F-9487-3CE3DB99D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1533" y="4560331"/>
            <a:ext cx="2040467" cy="229766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D2DE1F5-3C4C-46D6-BAFC-342BB64FBB74}"/>
              </a:ext>
            </a:extLst>
          </p:cNvPr>
          <p:cNvSpPr txBox="1"/>
          <p:nvPr/>
        </p:nvSpPr>
        <p:spPr>
          <a:xfrm>
            <a:off x="1426633" y="608169"/>
            <a:ext cx="93387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Ekvivalents</a:t>
            </a:r>
            <a:r>
              <a:rPr lang="et-EE" dirty="0"/>
              <a:t> (XNOR)</a:t>
            </a:r>
            <a:r>
              <a:rPr lang="en-US" dirty="0"/>
              <a:t> on </a:t>
            </a:r>
            <a:r>
              <a:rPr lang="en-US" dirty="0" err="1"/>
              <a:t>loogikafunktsioon</a:t>
            </a:r>
            <a:r>
              <a:rPr lang="en-US" dirty="0"/>
              <a:t>, mis </a:t>
            </a:r>
            <a:r>
              <a:rPr lang="en-US" dirty="0" err="1"/>
              <a:t>võrdub</a:t>
            </a:r>
            <a:r>
              <a:rPr lang="en-US" dirty="0"/>
              <a:t> </a:t>
            </a:r>
            <a:r>
              <a:rPr lang="en-US" dirty="0" err="1"/>
              <a:t>ühega</a:t>
            </a:r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 </a:t>
            </a:r>
            <a:r>
              <a:rPr lang="en-US" dirty="0" err="1"/>
              <a:t>argumendid</a:t>
            </a:r>
            <a:r>
              <a:rPr lang="en-US" dirty="0"/>
              <a:t> on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väärtusega</a:t>
            </a:r>
            <a:r>
              <a:rPr lang="en-US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3284CC-DE33-449C-AF9E-CE139293BE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237" y="5768289"/>
            <a:ext cx="2555868" cy="1089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943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398ACE-ABAB-4ADF-870D-A3292AF75973}"/>
              </a:ext>
            </a:extLst>
          </p:cNvPr>
          <p:cNvSpPr txBox="1"/>
          <p:nvPr/>
        </p:nvSpPr>
        <p:spPr>
          <a:xfrm>
            <a:off x="10972800" y="5952067"/>
            <a:ext cx="111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4.5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663461-DCCD-4A65-AECD-8CCE43B47116}"/>
              </a:ext>
            </a:extLst>
          </p:cNvPr>
          <p:cNvSpPr txBox="1"/>
          <p:nvPr/>
        </p:nvSpPr>
        <p:spPr>
          <a:xfrm>
            <a:off x="71628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https://moodle.tktk.ee/mod/scorm/view.php?id=123089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9FD0F9C-150C-49A0-BD7F-17CBA734A3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354" y="344269"/>
            <a:ext cx="5279291" cy="527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852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727B6B6-CDCB-45CC-9026-E6F17DF484DE}"/>
              </a:ext>
            </a:extLst>
          </p:cNvPr>
          <p:cNvSpPr txBox="1"/>
          <p:nvPr/>
        </p:nvSpPr>
        <p:spPr>
          <a:xfrm>
            <a:off x="10972800" y="5867400"/>
            <a:ext cx="973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4.6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2639DB-2AE7-49FB-8EA5-D2C524DB8224}"/>
              </a:ext>
            </a:extLst>
          </p:cNvPr>
          <p:cNvSpPr txBox="1"/>
          <p:nvPr/>
        </p:nvSpPr>
        <p:spPr>
          <a:xfrm>
            <a:off x="74676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https://moodle.tktk.ee/mod/scorm/view.php?id=123090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1DD52602-560C-4BE8-B806-39A0F11514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522" y="344269"/>
            <a:ext cx="5354955" cy="5354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028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EAC7EF-6EA5-4254-A243-E842D96BB38A}"/>
              </a:ext>
            </a:extLst>
          </p:cNvPr>
          <p:cNvSpPr txBox="1"/>
          <p:nvPr/>
        </p:nvSpPr>
        <p:spPr>
          <a:xfrm>
            <a:off x="10972800" y="5867400"/>
            <a:ext cx="104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4.7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8E39C2-62F6-4699-9354-F62FA8800FB4}"/>
              </a:ext>
            </a:extLst>
          </p:cNvPr>
          <p:cNvSpPr txBox="1"/>
          <p:nvPr/>
        </p:nvSpPr>
        <p:spPr>
          <a:xfrm>
            <a:off x="76200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https://moodle.tktk.ee/mod/scorm/view.php?id=123091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4127DFE8-BECC-4C89-B9A0-35AC49DBD0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4242" y="344269"/>
            <a:ext cx="5263515" cy="5263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720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A76D1D2-5163-400D-97A6-66F7AE86C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962" y="2066925"/>
            <a:ext cx="2124075" cy="27241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2DAACD6-0392-4654-827C-5AF098454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4836" y="387955"/>
            <a:ext cx="4742328" cy="6082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62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 descr="Badge Follow">
            <a:extLst>
              <a:ext uri="{FF2B5EF4-FFF2-40B4-BE49-F238E27FC236}">
                <a16:creationId xmlns:a16="http://schemas.microsoft.com/office/drawing/2014/main" id="{C82B0897-B701-4AC9-BECE-4E9A002FA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75666" y="1608666"/>
            <a:ext cx="3640667" cy="3640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43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AEA7CF-8494-4F3E-A5FC-DE559A1E36C2}"/>
              </a:ext>
            </a:extLst>
          </p:cNvPr>
          <p:cNvSpPr txBox="1"/>
          <p:nvPr/>
        </p:nvSpPr>
        <p:spPr>
          <a:xfrm>
            <a:off x="10972800" y="5867400"/>
            <a:ext cx="948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4.1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2C23D7-5C34-473D-BC08-7D8DC3700CFF}"/>
              </a:ext>
            </a:extLst>
          </p:cNvPr>
          <p:cNvSpPr txBox="1"/>
          <p:nvPr/>
        </p:nvSpPr>
        <p:spPr>
          <a:xfrm>
            <a:off x="80772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https://moodle.tktk.ee/mod/scorm/view.php?id=123085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619E3F4F-5F9B-485E-822D-6FFFC72DE5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7102" y="344269"/>
            <a:ext cx="5217795" cy="521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732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357260-6F89-43DC-B5E8-127225336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122" y="685800"/>
            <a:ext cx="3829050" cy="448627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487115D-5825-467D-B383-DF91044B29CD}"/>
              </a:ext>
            </a:extLst>
          </p:cNvPr>
          <p:cNvSpPr txBox="1"/>
          <p:nvPr/>
        </p:nvSpPr>
        <p:spPr>
          <a:xfrm>
            <a:off x="6248399" y="1844238"/>
            <a:ext cx="562186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mõnes</a:t>
            </a:r>
            <a:r>
              <a:rPr lang="en-US" dirty="0"/>
              <a:t> </a:t>
            </a:r>
            <a:r>
              <a:rPr lang="en-US" dirty="0" err="1"/>
              <a:t>sisendis</a:t>
            </a:r>
            <a:r>
              <a:rPr lang="en-US" dirty="0"/>
              <a:t> on </a:t>
            </a:r>
            <a:r>
              <a:rPr lang="en-US" dirty="0" err="1"/>
              <a:t>loogiline</a:t>
            </a:r>
            <a:r>
              <a:rPr lang="en-US" dirty="0"/>
              <a:t> 1 (</a:t>
            </a:r>
            <a:r>
              <a:rPr lang="en-US" dirty="0" err="1"/>
              <a:t>impulss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kõrge</a:t>
            </a:r>
            <a:endParaRPr lang="en-US" dirty="0"/>
          </a:p>
          <a:p>
            <a:r>
              <a:rPr lang="en-US" dirty="0" err="1"/>
              <a:t>potentsiaal</a:t>
            </a:r>
            <a:r>
              <a:rPr lang="en-US" dirty="0"/>
              <a:t>), </a:t>
            </a:r>
            <a:r>
              <a:rPr lang="en-US" dirty="0" err="1"/>
              <a:t>siis</a:t>
            </a:r>
            <a:r>
              <a:rPr lang="en-US" dirty="0"/>
              <a:t> </a:t>
            </a:r>
            <a:r>
              <a:rPr lang="en-US" dirty="0" err="1"/>
              <a:t>vastav</a:t>
            </a:r>
            <a:r>
              <a:rPr lang="en-US" dirty="0"/>
              <a:t> </a:t>
            </a:r>
            <a:r>
              <a:rPr lang="en-US" dirty="0" err="1"/>
              <a:t>diood</a:t>
            </a:r>
            <a:r>
              <a:rPr lang="en-US" dirty="0"/>
              <a:t> </a:t>
            </a:r>
            <a:r>
              <a:rPr lang="en-US" dirty="0" err="1"/>
              <a:t>avaneb</a:t>
            </a:r>
            <a:r>
              <a:rPr lang="en-US" dirty="0"/>
              <a:t> ja </a:t>
            </a:r>
            <a:r>
              <a:rPr lang="en-US" dirty="0" err="1"/>
              <a:t>vool</a:t>
            </a:r>
            <a:r>
              <a:rPr lang="en-US" dirty="0"/>
              <a:t> </a:t>
            </a:r>
            <a:r>
              <a:rPr lang="en-US" dirty="0" err="1"/>
              <a:t>läbib</a:t>
            </a:r>
            <a:endParaRPr lang="en-US" dirty="0"/>
          </a:p>
          <a:p>
            <a:r>
              <a:rPr lang="en-US" dirty="0" err="1"/>
              <a:t>avanenud</a:t>
            </a:r>
            <a:r>
              <a:rPr lang="en-US" dirty="0"/>
              <a:t> </a:t>
            </a:r>
            <a:r>
              <a:rPr lang="en-US" dirty="0" err="1"/>
              <a:t>dioodi</a:t>
            </a:r>
            <a:r>
              <a:rPr lang="en-US" dirty="0"/>
              <a:t> ja </a:t>
            </a:r>
            <a:r>
              <a:rPr lang="en-US" dirty="0" err="1"/>
              <a:t>takistit</a:t>
            </a:r>
            <a:r>
              <a:rPr lang="en-US" dirty="0"/>
              <a:t> R. </a:t>
            </a:r>
            <a:r>
              <a:rPr lang="en-US" dirty="0" err="1"/>
              <a:t>Takistil</a:t>
            </a:r>
            <a:r>
              <a:rPr lang="en-US" dirty="0"/>
              <a:t> </a:t>
            </a:r>
            <a:r>
              <a:rPr lang="en-US" dirty="0" err="1"/>
              <a:t>tekib</a:t>
            </a:r>
            <a:r>
              <a:rPr lang="en-US" dirty="0"/>
              <a:t> </a:t>
            </a:r>
            <a:r>
              <a:rPr lang="en-US" dirty="0" err="1"/>
              <a:t>kõrge</a:t>
            </a:r>
            <a:r>
              <a:rPr lang="en-US" dirty="0"/>
              <a:t> </a:t>
            </a:r>
            <a:r>
              <a:rPr lang="en-US" dirty="0" err="1"/>
              <a:t>pinge</a:t>
            </a:r>
            <a:endParaRPr lang="en-US" dirty="0"/>
          </a:p>
          <a:p>
            <a:r>
              <a:rPr lang="en-US" dirty="0" err="1"/>
              <a:t>ehk</a:t>
            </a:r>
            <a:r>
              <a:rPr lang="en-US" dirty="0"/>
              <a:t> </a:t>
            </a:r>
            <a:r>
              <a:rPr lang="en-US" dirty="0" err="1"/>
              <a:t>loogiline</a:t>
            </a:r>
            <a:r>
              <a:rPr lang="en-US" dirty="0"/>
              <a:t> 1. </a:t>
            </a:r>
            <a:r>
              <a:rPr lang="en-US" dirty="0" err="1"/>
              <a:t>Ükskõik</a:t>
            </a:r>
            <a:r>
              <a:rPr lang="en-US" dirty="0"/>
              <a:t> </a:t>
            </a:r>
            <a:r>
              <a:rPr lang="en-US" dirty="0" err="1"/>
              <a:t>mitmest</a:t>
            </a:r>
            <a:r>
              <a:rPr lang="en-US" dirty="0"/>
              <a:t> </a:t>
            </a:r>
            <a:r>
              <a:rPr lang="en-US" dirty="0" err="1"/>
              <a:t>sisendis</a:t>
            </a:r>
            <a:r>
              <a:rPr lang="en-US" dirty="0"/>
              <a:t> on </a:t>
            </a:r>
            <a:r>
              <a:rPr lang="en-US" dirty="0" err="1"/>
              <a:t>loogiline</a:t>
            </a:r>
            <a:endParaRPr lang="en-US" dirty="0"/>
          </a:p>
          <a:p>
            <a:r>
              <a:rPr lang="en-US" dirty="0" err="1"/>
              <a:t>üks</a:t>
            </a:r>
            <a:r>
              <a:rPr lang="en-US" dirty="0"/>
              <a:t> on </a:t>
            </a:r>
            <a:r>
              <a:rPr lang="en-US" dirty="0" err="1"/>
              <a:t>väljundis</a:t>
            </a:r>
            <a:r>
              <a:rPr lang="en-US" dirty="0"/>
              <a:t> </a:t>
            </a:r>
            <a:r>
              <a:rPr lang="en-US" dirty="0" err="1"/>
              <a:t>sammuti</a:t>
            </a:r>
            <a:r>
              <a:rPr lang="en-US" dirty="0"/>
              <a:t> </a:t>
            </a:r>
            <a:r>
              <a:rPr lang="en-US" dirty="0" err="1"/>
              <a:t>loogiline</a:t>
            </a:r>
            <a:r>
              <a:rPr lang="en-US" dirty="0"/>
              <a:t> </a:t>
            </a:r>
            <a:r>
              <a:rPr lang="en-US" dirty="0" err="1"/>
              <a:t>üks</a:t>
            </a:r>
            <a:r>
              <a:rPr lang="en-US" dirty="0"/>
              <a:t>. </a:t>
            </a:r>
            <a:r>
              <a:rPr lang="en-US" dirty="0" err="1"/>
              <a:t>Kui</a:t>
            </a:r>
            <a:r>
              <a:rPr lang="en-US" dirty="0"/>
              <a:t> RF on</a:t>
            </a:r>
          </a:p>
          <a:p>
            <a:r>
              <a:rPr lang="en-US" dirty="0" err="1"/>
              <a:t>tunduvalt</a:t>
            </a:r>
            <a:r>
              <a:rPr lang="en-US" dirty="0"/>
              <a:t> </a:t>
            </a:r>
            <a:r>
              <a:rPr lang="en-US" dirty="0" err="1"/>
              <a:t>väiksem</a:t>
            </a:r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R, </a:t>
            </a:r>
            <a:r>
              <a:rPr lang="en-US" dirty="0" err="1"/>
              <a:t>siis</a:t>
            </a:r>
            <a:r>
              <a:rPr lang="en-US" dirty="0"/>
              <a:t> on </a:t>
            </a:r>
            <a:r>
              <a:rPr lang="en-US" dirty="0" err="1"/>
              <a:t>väljundpinge</a:t>
            </a:r>
            <a:r>
              <a:rPr lang="en-US" dirty="0"/>
              <a:t> </a:t>
            </a:r>
            <a:r>
              <a:rPr lang="en-US" dirty="0" err="1"/>
              <a:t>võrdne</a:t>
            </a:r>
            <a:endParaRPr lang="en-US" dirty="0"/>
          </a:p>
          <a:p>
            <a:r>
              <a:rPr lang="en-US" dirty="0" err="1"/>
              <a:t>sisendpingega</a:t>
            </a:r>
            <a:r>
              <a:rPr lang="en-US" dirty="0"/>
              <a:t> </a:t>
            </a:r>
            <a:r>
              <a:rPr lang="en-US" dirty="0" err="1"/>
              <a:t>olenemata</a:t>
            </a:r>
            <a:r>
              <a:rPr lang="en-US" dirty="0"/>
              <a:t> </a:t>
            </a:r>
            <a:r>
              <a:rPr lang="en-US" dirty="0" err="1"/>
              <a:t>avanenud</a:t>
            </a:r>
            <a:r>
              <a:rPr lang="en-US" dirty="0"/>
              <a:t> </a:t>
            </a:r>
            <a:r>
              <a:rPr lang="en-US" dirty="0" err="1"/>
              <a:t>dioodide</a:t>
            </a:r>
            <a:r>
              <a:rPr lang="en-US" dirty="0"/>
              <a:t> </a:t>
            </a:r>
            <a:r>
              <a:rPr lang="en-US" dirty="0" err="1"/>
              <a:t>arvust</a:t>
            </a:r>
            <a:r>
              <a:rPr lang="en-US" dirty="0"/>
              <a:t>.</a:t>
            </a:r>
          </a:p>
          <a:p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kõikides</a:t>
            </a:r>
            <a:r>
              <a:rPr lang="en-US" dirty="0"/>
              <a:t> </a:t>
            </a:r>
            <a:r>
              <a:rPr lang="en-US" dirty="0" err="1"/>
              <a:t>sisendites</a:t>
            </a:r>
            <a:r>
              <a:rPr lang="en-US" dirty="0"/>
              <a:t> on 0 </a:t>
            </a:r>
            <a:r>
              <a:rPr lang="en-US" dirty="0" err="1"/>
              <a:t>siis</a:t>
            </a:r>
            <a:r>
              <a:rPr lang="en-US" dirty="0"/>
              <a:t> on </a:t>
            </a:r>
            <a:r>
              <a:rPr lang="en-US" dirty="0" err="1"/>
              <a:t>kõik</a:t>
            </a:r>
            <a:r>
              <a:rPr lang="en-US" dirty="0"/>
              <a:t> </a:t>
            </a:r>
            <a:r>
              <a:rPr lang="en-US" dirty="0" err="1"/>
              <a:t>dioodid</a:t>
            </a:r>
            <a:endParaRPr lang="en-US" dirty="0"/>
          </a:p>
          <a:p>
            <a:r>
              <a:rPr lang="en-US" dirty="0" err="1"/>
              <a:t>suletud</a:t>
            </a:r>
            <a:r>
              <a:rPr lang="en-US" dirty="0"/>
              <a:t> ja </a:t>
            </a:r>
            <a:r>
              <a:rPr lang="en-US" dirty="0" err="1"/>
              <a:t>väljundis</a:t>
            </a:r>
            <a:r>
              <a:rPr lang="en-US" dirty="0"/>
              <a:t> on 0.</a:t>
            </a:r>
          </a:p>
        </p:txBody>
      </p:sp>
    </p:spTree>
    <p:extLst>
      <p:ext uri="{BB962C8B-B14F-4D97-AF65-F5344CB8AC3E}">
        <p14:creationId xmlns:p14="http://schemas.microsoft.com/office/powerpoint/2010/main" val="779947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C67D2EE-0E4E-4079-85E5-B6C54A61CA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300" y="728662"/>
            <a:ext cx="8915400" cy="28860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030068-E10A-4E7D-B8B7-A3EF875ABF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5208" y="4703409"/>
            <a:ext cx="1846792" cy="2154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715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6069D5-2EFB-4C45-8135-302A4ABD97DF}"/>
              </a:ext>
            </a:extLst>
          </p:cNvPr>
          <p:cNvSpPr txBox="1"/>
          <p:nvPr/>
        </p:nvSpPr>
        <p:spPr>
          <a:xfrm>
            <a:off x="10972800" y="5867400"/>
            <a:ext cx="1109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4.2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1BA6C-3146-4742-A8D1-32505A4F03AF}"/>
              </a:ext>
            </a:extLst>
          </p:cNvPr>
          <p:cNvSpPr txBox="1"/>
          <p:nvPr/>
        </p:nvSpPr>
        <p:spPr>
          <a:xfrm>
            <a:off x="68580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https://moodle.tktk.ee/mod/scorm/view.php?id=123086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:a16="http://schemas.microsoft.com/office/drawing/2014/main" id="{FBB5DD26-0B0F-48DB-AA7E-97B02FFB9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594" y="344269"/>
            <a:ext cx="5248811" cy="5248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942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49AF046-BB84-470E-BF5E-03AC89A12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21" y="1366837"/>
            <a:ext cx="8810625" cy="28289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0D2A874-89F8-431E-85F2-B33D725384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7037" y="4784331"/>
            <a:ext cx="1604963" cy="207366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3F45CD-9476-420B-9AE1-55F7B0BBD9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7821" y="4076700"/>
            <a:ext cx="9124950" cy="27813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D4BF197-AE19-4EDC-985F-7B1CAC4ED1D2}"/>
              </a:ext>
            </a:extLst>
          </p:cNvPr>
          <p:cNvSpPr txBox="1"/>
          <p:nvPr/>
        </p:nvSpPr>
        <p:spPr>
          <a:xfrm>
            <a:off x="922867" y="424190"/>
            <a:ext cx="5173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800" dirty="0"/>
              <a:t>OR+NOT=NOR (Ning-Ei)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53272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B40E64-09FD-4ACD-A2A3-84DA5FCDE1CE}"/>
              </a:ext>
            </a:extLst>
          </p:cNvPr>
          <p:cNvSpPr txBox="1"/>
          <p:nvPr/>
        </p:nvSpPr>
        <p:spPr>
          <a:xfrm>
            <a:off x="10972800" y="5867400"/>
            <a:ext cx="1058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dirty="0"/>
              <a:t>Digi 4.3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655F22-28D7-4C48-9F8D-8F5A84C5C5F2}"/>
              </a:ext>
            </a:extLst>
          </p:cNvPr>
          <p:cNvSpPr txBox="1"/>
          <p:nvPr/>
        </p:nvSpPr>
        <p:spPr>
          <a:xfrm>
            <a:off x="731520" y="586740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https://moodle.tktk.ee/mod/scorm/view.php?id=123087</a:t>
            </a:r>
            <a:endParaRPr lang="et-EE" dirty="0"/>
          </a:p>
          <a:p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D5B4976B-5367-4EF6-BDB9-FA51F489AF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114" y="344269"/>
            <a:ext cx="5309771" cy="530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2666"/>
      </p:ext>
    </p:extLst>
  </p:cSld>
  <p:clrMapOvr>
    <a:masterClrMapping/>
  </p:clrMapOvr>
</p:sld>
</file>

<file path=ppt/theme/theme1.xml><?xml version="1.0" encoding="utf-8"?>
<a:theme xmlns:a="http://schemas.openxmlformats.org/drawingml/2006/main" name="valge slaideid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lge slaideid" id="{6BCD3231-4EA9-4756-802B-E6DD1EB58619}" vid="{C9608DA1-C547-4D60-BC29-607F9062B6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valge slaideid</Template>
  <TotalTime>140</TotalTime>
  <Words>265</Words>
  <Application>Microsoft Office PowerPoint</Application>
  <PresentationFormat>Widescreen</PresentationFormat>
  <Paragraphs>28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Franklin Gothic Book</vt:lpstr>
      <vt:lpstr>valge slaideid</vt:lpstr>
      <vt:lpstr>4 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</dc:title>
  <dc:creator>Andrei Rudz</dc:creator>
  <cp:lastModifiedBy>Andrei Rudz</cp:lastModifiedBy>
  <cp:revision>13</cp:revision>
  <dcterms:created xsi:type="dcterms:W3CDTF">2020-07-11T14:03:18Z</dcterms:created>
  <dcterms:modified xsi:type="dcterms:W3CDTF">2020-08-05T07:12:56Z</dcterms:modified>
</cp:coreProperties>
</file>