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95617" autoAdjust="0"/>
  </p:normalViewPr>
  <p:slideViewPr>
    <p:cSldViewPr snapToGrid="0" showGuides="1">
      <p:cViewPr varScale="1">
        <p:scale>
          <a:sx n="86" d="100"/>
          <a:sy n="86" d="100"/>
        </p:scale>
        <p:origin x="7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37DD0-2687-40F8-8BDE-42AE1BA626A9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18D9F-2098-4CC4-B293-6EFAA38B8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9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mingil</a:t>
            </a:r>
            <a:r>
              <a:rPr lang="en-US" dirty="0"/>
              <a:t> </a:t>
            </a:r>
            <a:r>
              <a:rPr lang="en-US" dirty="0" err="1"/>
              <a:t>ajahetkel</a:t>
            </a:r>
            <a:r>
              <a:rPr lang="en-US" dirty="0"/>
              <a:t> </a:t>
            </a:r>
            <a:r>
              <a:rPr lang="en-US" dirty="0" err="1"/>
              <a:t>saabub</a:t>
            </a:r>
            <a:r>
              <a:rPr lang="en-US" dirty="0"/>
              <a:t> </a:t>
            </a:r>
            <a:r>
              <a:rPr lang="en-US" dirty="0" err="1"/>
              <a:t>impulss</a:t>
            </a:r>
            <a:r>
              <a:rPr lang="en-US" dirty="0"/>
              <a:t> </a:t>
            </a:r>
            <a:r>
              <a:rPr lang="en-US" dirty="0" err="1"/>
              <a:t>stardi</a:t>
            </a:r>
            <a:r>
              <a:rPr lang="en-US" dirty="0"/>
              <a:t> </a:t>
            </a:r>
            <a:r>
              <a:rPr lang="en-US" dirty="0" err="1"/>
              <a:t>sisendile</a:t>
            </a:r>
            <a:r>
              <a:rPr lang="en-US" dirty="0"/>
              <a:t>. </a:t>
            </a:r>
            <a:r>
              <a:rPr lang="en-US" dirty="0" err="1"/>
              <a:t>sellega</a:t>
            </a:r>
            <a:r>
              <a:rPr lang="en-US" dirty="0"/>
              <a:t> </a:t>
            </a:r>
            <a:r>
              <a:rPr lang="en-US" dirty="0" err="1"/>
              <a:t>nullitakse</a:t>
            </a:r>
            <a:r>
              <a:rPr lang="en-US" dirty="0"/>
              <a:t> </a:t>
            </a:r>
            <a:r>
              <a:rPr lang="en-US" dirty="0" err="1"/>
              <a:t>loenduri</a:t>
            </a:r>
            <a:r>
              <a:rPr lang="en-US" dirty="0"/>
              <a:t> </a:t>
            </a:r>
            <a:r>
              <a:rPr lang="en-US" dirty="0" err="1"/>
              <a:t>sisu</a:t>
            </a:r>
            <a:r>
              <a:rPr lang="en-US" dirty="0"/>
              <a:t>.</a:t>
            </a:r>
            <a:endParaRPr lang="et-EE" dirty="0"/>
          </a:p>
          <a:p>
            <a:r>
              <a:rPr lang="en-US" dirty="0"/>
              <a:t> ja </a:t>
            </a:r>
            <a:r>
              <a:rPr lang="en-US" dirty="0" err="1"/>
              <a:t>katkestatakse</a:t>
            </a:r>
            <a:r>
              <a:rPr lang="en-US" dirty="0"/>
              <a:t> </a:t>
            </a:r>
            <a:r>
              <a:rPr lang="en-US" dirty="0" err="1"/>
              <a:t>hetkeks</a:t>
            </a:r>
            <a:r>
              <a:rPr lang="en-US" dirty="0"/>
              <a:t> </a:t>
            </a:r>
            <a:r>
              <a:rPr lang="en-US" dirty="0" err="1"/>
              <a:t>loenduri</a:t>
            </a:r>
            <a:r>
              <a:rPr lang="en-US" dirty="0"/>
              <a:t> </a:t>
            </a:r>
            <a:r>
              <a:rPr lang="en-US" dirty="0" err="1"/>
              <a:t>töö</a:t>
            </a:r>
            <a:r>
              <a:rPr lang="en-US" dirty="0"/>
              <a:t>. </a:t>
            </a:r>
            <a:endParaRPr lang="et-EE" dirty="0"/>
          </a:p>
          <a:p>
            <a:r>
              <a:rPr lang="en-US" dirty="0" err="1"/>
              <a:t>loendur</a:t>
            </a:r>
            <a:r>
              <a:rPr lang="en-US" dirty="0"/>
              <a:t> on </a:t>
            </a:r>
            <a:r>
              <a:rPr lang="en-US" dirty="0" err="1"/>
              <a:t>ühendatud</a:t>
            </a:r>
            <a:r>
              <a:rPr lang="en-US" dirty="0"/>
              <a:t> </a:t>
            </a:r>
            <a:r>
              <a:rPr lang="en-US" dirty="0" err="1"/>
              <a:t>DAC’iga</a:t>
            </a:r>
            <a:r>
              <a:rPr lang="en-US" dirty="0"/>
              <a:t> ja </a:t>
            </a:r>
            <a:endParaRPr lang="et-EE" dirty="0"/>
          </a:p>
          <a:p>
            <a:r>
              <a:rPr lang="en-US" dirty="0"/>
              <a:t>DAC’ </a:t>
            </a:r>
            <a:r>
              <a:rPr lang="en-US" dirty="0" err="1"/>
              <a:t>väljundpinget</a:t>
            </a:r>
            <a:r>
              <a:rPr lang="en-US" dirty="0"/>
              <a:t> </a:t>
            </a:r>
            <a:r>
              <a:rPr lang="en-US" dirty="0" err="1"/>
              <a:t>hakatakse</a:t>
            </a:r>
            <a:r>
              <a:rPr lang="en-US" dirty="0"/>
              <a:t> </a:t>
            </a:r>
            <a:r>
              <a:rPr lang="en-US" dirty="0" err="1"/>
              <a:t>sammhaaval</a:t>
            </a:r>
            <a:r>
              <a:rPr lang="en-US" dirty="0"/>
              <a:t> </a:t>
            </a:r>
            <a:r>
              <a:rPr lang="en-US" dirty="0" err="1"/>
              <a:t>tõstma</a:t>
            </a:r>
            <a:r>
              <a:rPr lang="en-US" dirty="0"/>
              <a:t>- </a:t>
            </a:r>
            <a:r>
              <a:rPr lang="en-US" dirty="0" err="1"/>
              <a:t>pinge</a:t>
            </a:r>
            <a:r>
              <a:rPr lang="en-US" dirty="0"/>
              <a:t> </a:t>
            </a:r>
            <a:r>
              <a:rPr lang="en-US" dirty="0" err="1"/>
              <a:t>suurendamine</a:t>
            </a:r>
            <a:r>
              <a:rPr lang="en-US" dirty="0"/>
              <a:t>(</a:t>
            </a:r>
            <a:r>
              <a:rPr lang="en-US" dirty="0" err="1"/>
              <a:t>loenduri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suurendamine</a:t>
            </a:r>
            <a:r>
              <a:rPr lang="en-US" dirty="0"/>
              <a:t>)</a:t>
            </a:r>
            <a:endParaRPr lang="et-EE" dirty="0"/>
          </a:p>
          <a:p>
            <a:r>
              <a:rPr lang="en-US" dirty="0"/>
              <a:t> </a:t>
            </a:r>
            <a:r>
              <a:rPr lang="en-US" dirty="0" err="1"/>
              <a:t>lõpetatakse</a:t>
            </a:r>
            <a:r>
              <a:rPr lang="en-US" dirty="0"/>
              <a:t> </a:t>
            </a:r>
            <a:r>
              <a:rPr lang="en-US" dirty="0" err="1"/>
              <a:t>kohe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võrdluselemendiga</a:t>
            </a:r>
            <a:r>
              <a:rPr lang="en-US" dirty="0"/>
              <a:t> </a:t>
            </a:r>
            <a:r>
              <a:rPr lang="en-US" dirty="0" err="1"/>
              <a:t>sellest</a:t>
            </a:r>
            <a:r>
              <a:rPr lang="en-US" dirty="0"/>
              <a:t> </a:t>
            </a:r>
            <a:r>
              <a:rPr lang="en-US" dirty="0" err="1"/>
              <a:t>märku</a:t>
            </a:r>
            <a:r>
              <a:rPr lang="en-US" dirty="0"/>
              <a:t> </a:t>
            </a:r>
            <a:r>
              <a:rPr lang="en-US" dirty="0" err="1"/>
              <a:t>antakse</a:t>
            </a:r>
            <a:r>
              <a:rPr lang="en-US" dirty="0"/>
              <a:t>, </a:t>
            </a:r>
            <a:endParaRPr lang="et-EE" dirty="0"/>
          </a:p>
          <a:p>
            <a:r>
              <a:rPr lang="en-US" dirty="0"/>
              <a:t>et </a:t>
            </a:r>
            <a:r>
              <a:rPr lang="en-US" dirty="0" err="1"/>
              <a:t>DAC’ist</a:t>
            </a:r>
            <a:r>
              <a:rPr lang="en-US" dirty="0"/>
              <a:t> </a:t>
            </a:r>
            <a:r>
              <a:rPr lang="en-US" dirty="0" err="1"/>
              <a:t>tulev</a:t>
            </a:r>
            <a:r>
              <a:rPr lang="en-US" dirty="0"/>
              <a:t> </a:t>
            </a:r>
            <a:r>
              <a:rPr lang="en-US" dirty="0" err="1"/>
              <a:t>pinge</a:t>
            </a:r>
            <a:r>
              <a:rPr lang="en-US" dirty="0"/>
              <a:t> ja </a:t>
            </a:r>
            <a:r>
              <a:rPr lang="en-US" dirty="0" err="1"/>
              <a:t>analoogsisendisse</a:t>
            </a:r>
            <a:r>
              <a:rPr lang="en-US" dirty="0"/>
              <a:t> </a:t>
            </a:r>
            <a:r>
              <a:rPr lang="en-US" dirty="0" err="1"/>
              <a:t>antav</a:t>
            </a:r>
            <a:r>
              <a:rPr lang="en-US" dirty="0"/>
              <a:t> </a:t>
            </a:r>
            <a:r>
              <a:rPr lang="en-US" dirty="0" err="1"/>
              <a:t>pinge</a:t>
            </a:r>
            <a:r>
              <a:rPr lang="en-US" dirty="0"/>
              <a:t> on </a:t>
            </a:r>
            <a:r>
              <a:rPr lang="en-US" dirty="0" err="1"/>
              <a:t>võrdsed</a:t>
            </a:r>
            <a:r>
              <a:rPr lang="en-US" dirty="0"/>
              <a:t>. AND </a:t>
            </a:r>
            <a:r>
              <a:rPr lang="en-US" dirty="0" err="1"/>
              <a:t>funktsiooniga</a:t>
            </a:r>
            <a:r>
              <a:rPr lang="en-US" dirty="0"/>
              <a:t> </a:t>
            </a:r>
            <a:r>
              <a:rPr lang="en-US" dirty="0" err="1"/>
              <a:t>katkestatakse</a:t>
            </a:r>
            <a:r>
              <a:rPr lang="en-US" dirty="0"/>
              <a:t> </a:t>
            </a:r>
            <a:r>
              <a:rPr lang="en-US" dirty="0" err="1"/>
              <a:t>loendurile</a:t>
            </a:r>
            <a:r>
              <a:rPr lang="en-US" dirty="0"/>
              <a:t> clock  </a:t>
            </a:r>
            <a:r>
              <a:rPr lang="en-US" dirty="0" err="1"/>
              <a:t>signaali</a:t>
            </a:r>
            <a:r>
              <a:rPr lang="en-US" dirty="0"/>
              <a:t> </a:t>
            </a:r>
            <a:r>
              <a:rPr lang="en-US" dirty="0" err="1"/>
              <a:t>andmine</a:t>
            </a:r>
            <a:r>
              <a:rPr lang="en-US" dirty="0"/>
              <a:t> ja </a:t>
            </a:r>
            <a:r>
              <a:rPr lang="en-US" dirty="0" err="1"/>
              <a:t>loenduri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suurendamine</a:t>
            </a:r>
            <a:r>
              <a:rPr lang="en-US" dirty="0"/>
              <a:t> </a:t>
            </a:r>
            <a:r>
              <a:rPr lang="en-US" dirty="0" err="1"/>
              <a:t>peatub</a:t>
            </a:r>
            <a:r>
              <a:rPr lang="en-US" dirty="0"/>
              <a:t>. </a:t>
            </a:r>
            <a:r>
              <a:rPr lang="en-US" dirty="0" err="1"/>
              <a:t>uus</a:t>
            </a:r>
            <a:r>
              <a:rPr lang="en-US" dirty="0"/>
              <a:t> </a:t>
            </a:r>
            <a:r>
              <a:rPr lang="en-US" dirty="0" err="1"/>
              <a:t>konversioon</a:t>
            </a:r>
            <a:r>
              <a:rPr lang="en-US" dirty="0"/>
              <a:t>  </a:t>
            </a:r>
            <a:r>
              <a:rPr lang="en-US" dirty="0" err="1"/>
              <a:t>hakkab</a:t>
            </a:r>
            <a:r>
              <a:rPr lang="en-US" dirty="0"/>
              <a:t> </a:t>
            </a:r>
            <a:r>
              <a:rPr lang="en-US" dirty="0" err="1"/>
              <a:t>siis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antakse</a:t>
            </a:r>
            <a:r>
              <a:rPr lang="en-US" dirty="0"/>
              <a:t> </a:t>
            </a:r>
            <a:r>
              <a:rPr lang="en-US" dirty="0" err="1"/>
              <a:t>uus</a:t>
            </a:r>
            <a:r>
              <a:rPr lang="en-US" dirty="0"/>
              <a:t> start </a:t>
            </a:r>
            <a:r>
              <a:rPr lang="en-US" dirty="0" err="1"/>
              <a:t>impulss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18D9F-2098-4CC4-B293-6EFAA38B81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8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69FD0-8E12-426D-AE9B-F9E4DEDA8D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19 DAC/ADC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A00A2-322D-4793-BB12-993CD8C0B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49172" y="3998613"/>
            <a:ext cx="4262761" cy="480254"/>
          </a:xfrm>
        </p:spPr>
        <p:txBody>
          <a:bodyPr/>
          <a:lstStyle/>
          <a:p>
            <a:r>
              <a:rPr lang="et-EE" dirty="0"/>
              <a:t>(Analoog ja digitaal muundurid)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2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D902FF-3003-4C52-9B4A-3CC47C0AB8AE}"/>
              </a:ext>
            </a:extLst>
          </p:cNvPr>
          <p:cNvSpPr txBox="1"/>
          <p:nvPr/>
        </p:nvSpPr>
        <p:spPr>
          <a:xfrm>
            <a:off x="1485900" y="2476268"/>
            <a:ext cx="100541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Väga tihti on vaja digitaalsignaal muuta analoogsignaaliks. See tähendab, et mingisugune </a:t>
            </a:r>
            <a:r>
              <a:rPr lang="et-EE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kahendarv</a:t>
            </a:r>
            <a:r>
              <a:rPr lang="et-E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vaja </a:t>
            </a:r>
            <a:r>
              <a:rPr lang="et-EE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muuuta</a:t>
            </a:r>
            <a:r>
              <a:rPr lang="et-E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kindla nivooga pingeks.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6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037DFC-D59E-4427-BF04-806D33B18F87}"/>
              </a:ext>
            </a:extLst>
          </p:cNvPr>
          <p:cNvSpPr txBox="1"/>
          <p:nvPr/>
        </p:nvSpPr>
        <p:spPr>
          <a:xfrm>
            <a:off x="1007534" y="499023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Süsteemis</a:t>
            </a:r>
            <a:r>
              <a:rPr lang="en-US" dirty="0"/>
              <a:t> on </a:t>
            </a:r>
            <a:r>
              <a:rPr lang="en-US" dirty="0" err="1"/>
              <a:t>maksimaalne</a:t>
            </a:r>
            <a:r>
              <a:rPr lang="en-US" dirty="0"/>
              <a:t> </a:t>
            </a:r>
            <a:r>
              <a:rPr lang="en-US" dirty="0" err="1"/>
              <a:t>pinge</a:t>
            </a:r>
            <a:r>
              <a:rPr lang="en-US" dirty="0"/>
              <a:t> 5 V. </a:t>
            </a:r>
          </a:p>
          <a:p>
            <a:endParaRPr lang="en-US" dirty="0"/>
          </a:p>
          <a:p>
            <a:r>
              <a:rPr lang="en-US" dirty="0" err="1"/>
              <a:t>Nelja</a:t>
            </a:r>
            <a:r>
              <a:rPr lang="en-US" dirty="0"/>
              <a:t> </a:t>
            </a:r>
            <a:r>
              <a:rPr lang="en-US" dirty="0" err="1"/>
              <a:t>bitiga</a:t>
            </a:r>
            <a:r>
              <a:rPr lang="en-US" dirty="0"/>
              <a:t> </a:t>
            </a:r>
            <a:r>
              <a:rPr lang="en-US" dirty="0" err="1"/>
              <a:t>saame</a:t>
            </a:r>
            <a:r>
              <a:rPr lang="en-US" dirty="0"/>
              <a:t> </a:t>
            </a:r>
            <a:r>
              <a:rPr lang="en-US" dirty="0" err="1"/>
              <a:t>eristada</a:t>
            </a:r>
            <a:r>
              <a:rPr lang="en-US" dirty="0"/>
              <a:t> 16 </a:t>
            </a:r>
            <a:r>
              <a:rPr lang="en-US" dirty="0" err="1"/>
              <a:t>olekut</a:t>
            </a:r>
            <a:r>
              <a:rPr lang="en-US" dirty="0"/>
              <a:t> (0-15):</a:t>
            </a:r>
          </a:p>
          <a:p>
            <a:r>
              <a:rPr lang="en-US" dirty="0"/>
              <a:t>0DEC&gt; 0 V ja 15DEC&gt; 5 V</a:t>
            </a:r>
          </a:p>
          <a:p>
            <a:endParaRPr lang="en-US" dirty="0"/>
          </a:p>
          <a:p>
            <a:r>
              <a:rPr lang="en-US" dirty="0" err="1"/>
              <a:t>Uanalog</a:t>
            </a:r>
            <a:r>
              <a:rPr lang="en-US" dirty="0"/>
              <a:t>=5/15 * 10= 3,33 V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0FA15C-30C0-49CF-A71D-F96E989F7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241" y="305663"/>
            <a:ext cx="7439025" cy="449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563837-9CCC-498A-AB45-CC14240698E0}"/>
              </a:ext>
            </a:extLst>
          </p:cNvPr>
          <p:cNvSpPr txBox="1"/>
          <p:nvPr/>
        </p:nvSpPr>
        <p:spPr>
          <a:xfrm>
            <a:off x="10837334" y="58674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R-2R Ladder.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A3DF2B-7698-411C-9A3D-AC608B41B2D5}"/>
              </a:ext>
            </a:extLst>
          </p:cNvPr>
          <p:cNvSpPr txBox="1"/>
          <p:nvPr/>
        </p:nvSpPr>
        <p:spPr>
          <a:xfrm>
            <a:off x="9552820" y="398808"/>
            <a:ext cx="25690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. R ja 2R </a:t>
            </a:r>
            <a:r>
              <a:rPr lang="fi-FI" dirty="0" err="1"/>
              <a:t>tähendab</a:t>
            </a:r>
            <a:r>
              <a:rPr lang="fi-FI" dirty="0"/>
              <a:t> </a:t>
            </a:r>
            <a:r>
              <a:rPr lang="fi-FI" dirty="0" err="1"/>
              <a:t>seda</a:t>
            </a:r>
            <a:r>
              <a:rPr lang="fi-FI" dirty="0"/>
              <a:t>, et </a:t>
            </a:r>
            <a:r>
              <a:rPr lang="fi-FI" dirty="0" err="1"/>
              <a:t>takisti</a:t>
            </a:r>
            <a:r>
              <a:rPr lang="fi-FI" dirty="0"/>
              <a:t> 2R on 2 </a:t>
            </a:r>
            <a:r>
              <a:rPr lang="fi-FI" dirty="0" err="1"/>
              <a:t>korda</a:t>
            </a:r>
            <a:r>
              <a:rPr lang="fi-FI" dirty="0"/>
              <a:t> </a:t>
            </a:r>
            <a:r>
              <a:rPr lang="fi-FI" dirty="0" err="1"/>
              <a:t>suurem</a:t>
            </a:r>
            <a:r>
              <a:rPr lang="fi-FI" dirty="0"/>
              <a:t> </a:t>
            </a:r>
            <a:r>
              <a:rPr lang="fi-FI" dirty="0" err="1"/>
              <a:t>kui</a:t>
            </a:r>
            <a:r>
              <a:rPr lang="fi-FI" dirty="0"/>
              <a:t>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62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89450E-680D-4A6F-B0B0-DFF28CFA22D9}"/>
              </a:ext>
            </a:extLst>
          </p:cNvPr>
          <p:cNvSpPr txBox="1"/>
          <p:nvPr/>
        </p:nvSpPr>
        <p:spPr>
          <a:xfrm>
            <a:off x="3115733" y="301573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/>
              <a:t>Analoog</a:t>
            </a:r>
            <a:r>
              <a:rPr lang="en-US" sz="4000" dirty="0"/>
              <a:t>- </a:t>
            </a:r>
            <a:r>
              <a:rPr lang="en-US" sz="4000" dirty="0" err="1"/>
              <a:t>digitaal</a:t>
            </a:r>
            <a:r>
              <a:rPr lang="en-US" sz="4000" dirty="0"/>
              <a:t> </a:t>
            </a:r>
            <a:r>
              <a:rPr lang="en-US" sz="4000" dirty="0" err="1"/>
              <a:t>muundur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8049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AC1E0CA-98B9-420E-A208-6B25A9520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329" y="0"/>
            <a:ext cx="9207966" cy="56015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17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13E60F-A163-4159-9EA9-E9931B4F6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304" y="404870"/>
            <a:ext cx="10896902" cy="546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74351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8</TotalTime>
  <Words>167</Words>
  <Application>Microsoft Office PowerPoint</Application>
  <PresentationFormat>Widescreen</PresentationFormat>
  <Paragraphs>19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Franklin Gothic Book</vt:lpstr>
      <vt:lpstr>Times New Roman</vt:lpstr>
      <vt:lpstr>valge slaideid</vt:lpstr>
      <vt:lpstr>19 DAC/ADC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DAC/ADC</dc:title>
  <dc:creator>Andrei Rudz</dc:creator>
  <cp:lastModifiedBy>Andrei Rudz</cp:lastModifiedBy>
  <cp:revision>2</cp:revision>
  <dcterms:created xsi:type="dcterms:W3CDTF">2020-08-05T05:50:57Z</dcterms:created>
  <dcterms:modified xsi:type="dcterms:W3CDTF">2020-08-05T05:59:42Z</dcterms:modified>
</cp:coreProperties>
</file>