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64" r:id="rId5"/>
    <p:sldId id="261" r:id="rId6"/>
    <p:sldId id="258" r:id="rId7"/>
    <p:sldId id="260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29" y="9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moodle.tktk.ee/mod/scorm/view.php?id=123122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moodle.tktk.ee/mod/scorm/view.php?id=123121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5CD36-0DE0-49B5-82CA-AE4793766A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13 </a:t>
            </a:r>
            <a:r>
              <a:rPr lang="et-EE" dirty="0" err="1"/>
              <a:t>Multiplier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3D20C-6234-4F13-8552-054C9C77C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18400" y="3956280"/>
            <a:ext cx="1993179" cy="547988"/>
          </a:xfrm>
        </p:spPr>
        <p:txBody>
          <a:bodyPr/>
          <a:lstStyle/>
          <a:p>
            <a:r>
              <a:rPr lang="et-EE" dirty="0"/>
              <a:t>(korrutamine)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71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881EC2-C28A-4B45-AE14-322F1419DC13}"/>
              </a:ext>
            </a:extLst>
          </p:cNvPr>
          <p:cNvSpPr txBox="1"/>
          <p:nvPr/>
        </p:nvSpPr>
        <p:spPr>
          <a:xfrm>
            <a:off x="10972800" y="5867400"/>
            <a:ext cx="1092200" cy="372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13.2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4A2F3D-C78F-46DC-BFF7-5C2BD985B195}"/>
              </a:ext>
            </a:extLst>
          </p:cNvPr>
          <p:cNvSpPr txBox="1"/>
          <p:nvPr/>
        </p:nvSpPr>
        <p:spPr>
          <a:xfrm>
            <a:off x="822960" y="5916767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https://moodle.tktk.ee/mod/scorm/view.php?id=123122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501D1ECC-6479-497F-A1EF-2C5D666E5F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8341" y="294902"/>
            <a:ext cx="5275318" cy="5275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798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ultiply – Connecting the Interested with the Interesting ...">
            <a:extLst>
              <a:ext uri="{FF2B5EF4-FFF2-40B4-BE49-F238E27FC236}">
                <a16:creationId xmlns:a16="http://schemas.microsoft.com/office/drawing/2014/main" id="{2D353BF2-6D33-4FAE-84C8-C487DAB6F2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94" t="16407" r="1094" b="13281"/>
          <a:stretch/>
        </p:blipFill>
        <p:spPr bwMode="auto">
          <a:xfrm>
            <a:off x="1485900" y="0"/>
            <a:ext cx="9753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9949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BBD6917-62C8-4FFC-BA68-3611A05C8D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4466" y="253608"/>
            <a:ext cx="5063067" cy="6350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553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A737E5-9334-4B53-8FDE-EDCC7AD2B361}"/>
              </a:ext>
            </a:extLst>
          </p:cNvPr>
          <p:cNvSpPr txBox="1"/>
          <p:nvPr/>
        </p:nvSpPr>
        <p:spPr>
          <a:xfrm>
            <a:off x="10972800" y="5867400"/>
            <a:ext cx="1134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13.1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393B69-4CE1-43C5-925B-197453A39248}"/>
              </a:ext>
            </a:extLst>
          </p:cNvPr>
          <p:cNvSpPr txBox="1"/>
          <p:nvPr/>
        </p:nvSpPr>
        <p:spPr>
          <a:xfrm>
            <a:off x="731520" y="586740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https://moodle.tktk.ee/mod/scorm/view.php?id=123121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37E95647-0CBE-4038-8B6B-F475AF4743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4454" y="344269"/>
            <a:ext cx="5203091" cy="5203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653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16DEA4F-A68D-4D89-891B-17CAABA6B1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6849" y="452437"/>
            <a:ext cx="9325951" cy="34385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6BB01A4-D8C3-4E45-BDA9-FAD0701D03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495" y="5133975"/>
            <a:ext cx="3804745" cy="17240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BD206EB-98C5-428B-9158-68DFA45ECC6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72995"/>
          <a:stretch/>
        </p:blipFill>
        <p:spPr>
          <a:xfrm>
            <a:off x="9342119" y="3429456"/>
            <a:ext cx="2849881" cy="3428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234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4560492-3B7E-4DBF-9ECA-9718D77810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014" y="640080"/>
            <a:ext cx="10060460" cy="504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87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E0BCA9D-5D7F-44DA-8DF2-7611D5D7C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920" y="1463195"/>
            <a:ext cx="4968239" cy="393161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A75993-874A-491D-91CB-72750F2FE1B8}"/>
              </a:ext>
            </a:extLst>
          </p:cNvPr>
          <p:cNvSpPr txBox="1"/>
          <p:nvPr/>
        </p:nvSpPr>
        <p:spPr>
          <a:xfrm>
            <a:off x="8330205" y="1630859"/>
            <a:ext cx="7978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4400" dirty="0"/>
              <a:t>1</a:t>
            </a:r>
            <a:endParaRPr lang="en-US" sz="4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8B627D-6F7D-468E-BBF3-CA3E1D16FD4B}"/>
              </a:ext>
            </a:extLst>
          </p:cNvPr>
          <p:cNvSpPr txBox="1"/>
          <p:nvPr/>
        </p:nvSpPr>
        <p:spPr>
          <a:xfrm>
            <a:off x="9101169" y="1621894"/>
            <a:ext cx="7978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4400" dirty="0"/>
              <a:t>0</a:t>
            </a:r>
            <a:endParaRPr lang="en-US" sz="4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B5939D-26C8-4CE0-B0A2-A42163ED2A19}"/>
              </a:ext>
            </a:extLst>
          </p:cNvPr>
          <p:cNvSpPr txBox="1"/>
          <p:nvPr/>
        </p:nvSpPr>
        <p:spPr>
          <a:xfrm>
            <a:off x="8330205" y="2278033"/>
            <a:ext cx="7978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4400" dirty="0"/>
              <a:t>1</a:t>
            </a:r>
            <a:endParaRPr lang="en-US" sz="4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14F254-8AAD-4C22-AE21-07DA12DF39A0}"/>
              </a:ext>
            </a:extLst>
          </p:cNvPr>
          <p:cNvSpPr txBox="1"/>
          <p:nvPr/>
        </p:nvSpPr>
        <p:spPr>
          <a:xfrm>
            <a:off x="9101169" y="2269068"/>
            <a:ext cx="7978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4400" dirty="0"/>
              <a:t>0</a:t>
            </a:r>
            <a:endParaRPr lang="en-US" sz="44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6F5421E-B8F9-418F-A6B5-7DCBBC840CD5}"/>
              </a:ext>
            </a:extLst>
          </p:cNvPr>
          <p:cNvCxnSpPr/>
          <p:nvPr/>
        </p:nvCxnSpPr>
        <p:spPr>
          <a:xfrm>
            <a:off x="7916334" y="3107268"/>
            <a:ext cx="2743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3E95040-3A5D-42D4-8E50-767B2C63A925}"/>
              </a:ext>
            </a:extLst>
          </p:cNvPr>
          <p:cNvSpPr txBox="1"/>
          <p:nvPr/>
        </p:nvSpPr>
        <p:spPr>
          <a:xfrm>
            <a:off x="9296401" y="3302001"/>
            <a:ext cx="1363133" cy="374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0x0=0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627B74-6979-444C-A6AA-6746BBA460D1}"/>
              </a:ext>
            </a:extLst>
          </p:cNvPr>
          <p:cNvSpPr txBox="1"/>
          <p:nvPr/>
        </p:nvSpPr>
        <p:spPr>
          <a:xfrm>
            <a:off x="8314268" y="3310468"/>
            <a:ext cx="1363133" cy="374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1x0=0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B55164B-566F-4B1C-8B8B-025EFA3B6255}"/>
              </a:ext>
            </a:extLst>
          </p:cNvPr>
          <p:cNvSpPr txBox="1"/>
          <p:nvPr/>
        </p:nvSpPr>
        <p:spPr>
          <a:xfrm>
            <a:off x="8330205" y="3987801"/>
            <a:ext cx="1363133" cy="374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0x1=0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CDE118F-9667-4C7C-A7CF-8A3A5270135B}"/>
              </a:ext>
            </a:extLst>
          </p:cNvPr>
          <p:cNvSpPr txBox="1"/>
          <p:nvPr/>
        </p:nvSpPr>
        <p:spPr>
          <a:xfrm>
            <a:off x="7415805" y="3987801"/>
            <a:ext cx="1363133" cy="374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1x1=1</a:t>
            </a:r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36FCB9E-B6CB-4CFB-879F-EEA574ADBF31}"/>
              </a:ext>
            </a:extLst>
          </p:cNvPr>
          <p:cNvCxnSpPr>
            <a:cxnSpLocks/>
          </p:cNvCxnSpPr>
          <p:nvPr/>
        </p:nvCxnSpPr>
        <p:spPr>
          <a:xfrm>
            <a:off x="6756400" y="4504268"/>
            <a:ext cx="387773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BAB00376-BB65-4291-8258-16453E3D5B9B}"/>
              </a:ext>
            </a:extLst>
          </p:cNvPr>
          <p:cNvSpPr txBox="1"/>
          <p:nvPr/>
        </p:nvSpPr>
        <p:spPr>
          <a:xfrm>
            <a:off x="9304867" y="4639735"/>
            <a:ext cx="1363133" cy="374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0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DD1D12-67C4-4911-829B-111093BBE988}"/>
              </a:ext>
            </a:extLst>
          </p:cNvPr>
          <p:cNvSpPr txBox="1"/>
          <p:nvPr/>
        </p:nvSpPr>
        <p:spPr>
          <a:xfrm>
            <a:off x="8543366" y="4639735"/>
            <a:ext cx="557803" cy="374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0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B1718D6-A5D0-4F5E-ADC4-5222D398020C}"/>
              </a:ext>
            </a:extLst>
          </p:cNvPr>
          <p:cNvSpPr txBox="1"/>
          <p:nvPr/>
        </p:nvSpPr>
        <p:spPr>
          <a:xfrm>
            <a:off x="7679766" y="4656668"/>
            <a:ext cx="557803" cy="374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979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2322C19-3903-4E30-9335-653E79A779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113" y="364067"/>
            <a:ext cx="10361412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549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9476BBA-5DE2-4390-B932-14438A2894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656" y="584200"/>
            <a:ext cx="8985797" cy="427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545233"/>
      </p:ext>
    </p:extLst>
  </p:cSld>
  <p:clrMapOvr>
    <a:masterClrMapping/>
  </p:clrMapOvr>
</p:sld>
</file>

<file path=ppt/theme/theme1.xml><?xml version="1.0" encoding="utf-8"?>
<a:theme xmlns:a="http://schemas.openxmlformats.org/drawingml/2006/main" name="valge slaideid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lge slaideid" id="{6BCD3231-4EA9-4756-802B-E6DD1EB58619}" vid="{C9608DA1-C547-4D60-BC29-607F9062B67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valge slaideid</Template>
  <TotalTime>48</TotalTime>
  <Words>58</Words>
  <Application>Microsoft Office PowerPoint</Application>
  <PresentationFormat>Widescreen</PresentationFormat>
  <Paragraphs>17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Franklin Gothic Book</vt:lpstr>
      <vt:lpstr>valge slaideid</vt:lpstr>
      <vt:lpstr>13 Multiplier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 Multiplier</dc:title>
  <dc:creator>Andrei Rudz</dc:creator>
  <cp:lastModifiedBy>Andrei Rudz</cp:lastModifiedBy>
  <cp:revision>6</cp:revision>
  <dcterms:created xsi:type="dcterms:W3CDTF">2020-07-29T06:46:11Z</dcterms:created>
  <dcterms:modified xsi:type="dcterms:W3CDTF">2020-08-05T12:44:17Z</dcterms:modified>
</cp:coreProperties>
</file>