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8" r:id="rId4"/>
    <p:sldId id="257" r:id="rId5"/>
    <p:sldId id="272" r:id="rId6"/>
    <p:sldId id="260" r:id="rId7"/>
    <p:sldId id="273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6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8/27/21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8/27/21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8/27/21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moodle.tktk.ee/course/view.php?id=668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CA6FA-6A52-4093-85BB-0EF542B288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/>
              <a:t>0 Üldine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89D102-7785-4936-934B-3E1C7F11BDBD}"/>
              </a:ext>
            </a:extLst>
          </p:cNvPr>
          <p:cNvSpPr txBox="1"/>
          <p:nvPr/>
        </p:nvSpPr>
        <p:spPr>
          <a:xfrm>
            <a:off x="7315200" y="3793420"/>
            <a:ext cx="1515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(juhised)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306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7631FDB-95B0-4EE8-AED1-A64DE2266B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2347" y="571500"/>
            <a:ext cx="3009900" cy="5715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74AF5CF-25A0-43AC-8740-A445ED2D39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1646" y="1505014"/>
            <a:ext cx="5611298" cy="3847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012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B1B2615-932E-46FC-97F7-2410E6A39B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4201" y="557212"/>
            <a:ext cx="3000375" cy="57435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E6843CD-F40E-41FE-8FC2-2E1D14A063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9556" y="1123949"/>
            <a:ext cx="6743700" cy="46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700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25F5E46-F00E-445E-846A-AEE0EAD58B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9150" y="561975"/>
            <a:ext cx="2933700" cy="573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700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7DF6B08-A3B3-4441-B437-BB29B3034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2713" y="3772454"/>
            <a:ext cx="2390775" cy="19621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545285F-66C5-45FE-8209-0A5A8A3C22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4434" y="3772453"/>
            <a:ext cx="1857302" cy="1962149"/>
          </a:xfrm>
          <a:prstGeom prst="rect">
            <a:avLst/>
          </a:prstGeom>
        </p:spPr>
      </p:pic>
      <p:pic>
        <p:nvPicPr>
          <p:cNvPr id="5" name="Graphic 4" descr="Presentation with media">
            <a:extLst>
              <a:ext uri="{FF2B5EF4-FFF2-40B4-BE49-F238E27FC236}">
                <a16:creationId xmlns:a16="http://schemas.microsoft.com/office/drawing/2014/main" id="{A79896F3-B590-4F0A-9107-FF3CE747BD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47896" y="597878"/>
            <a:ext cx="1896208" cy="1896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905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ABB1277-9593-479E-8AEC-7754235E3C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9106" y="955980"/>
            <a:ext cx="8833787" cy="4946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323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411EEFB-62C8-468B-ACAA-BB90868895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25" y="866775"/>
            <a:ext cx="10191750" cy="512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851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54164CF-58AF-4E3B-A941-9B2065B72A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191" y="1133475"/>
            <a:ext cx="10677525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2735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A6F02796-6E1F-644D-AD66-CC2874B3508D}"/>
              </a:ext>
            </a:extLst>
          </p:cNvPr>
          <p:cNvSpPr/>
          <p:nvPr/>
        </p:nvSpPr>
        <p:spPr>
          <a:xfrm>
            <a:off x="4555003" y="480060"/>
            <a:ext cx="2616590" cy="101287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dirty="0"/>
              <a:t>Simulaatori tööd (50%)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E24431C4-1E83-F640-83C4-C14D6DD0CDE2}"/>
              </a:ext>
            </a:extLst>
          </p:cNvPr>
          <p:cNvSpPr/>
          <p:nvPr/>
        </p:nvSpPr>
        <p:spPr>
          <a:xfrm>
            <a:off x="885973" y="2678137"/>
            <a:ext cx="2616590" cy="101287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dirty="0"/>
              <a:t>Ülesanne (moodles)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ABC39860-7D60-404F-ADCC-BB93BF61E4BD}"/>
              </a:ext>
            </a:extLst>
          </p:cNvPr>
          <p:cNvSpPr/>
          <p:nvPr/>
        </p:nvSpPr>
        <p:spPr>
          <a:xfrm>
            <a:off x="4234963" y="2648243"/>
            <a:ext cx="2616590" cy="101287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dirty="0"/>
              <a:t>Skeemid (</a:t>
            </a:r>
            <a:r>
              <a:rPr lang="et-EE" dirty="0" err="1"/>
              <a:t>LogiSim</a:t>
            </a:r>
            <a:r>
              <a:rPr lang="et-EE" dirty="0"/>
              <a:t>)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276B64C5-6BE0-4244-BEEA-9FDAD0623DEF}"/>
              </a:ext>
            </a:extLst>
          </p:cNvPr>
          <p:cNvSpPr/>
          <p:nvPr/>
        </p:nvSpPr>
        <p:spPr>
          <a:xfrm>
            <a:off x="7583953" y="2648243"/>
            <a:ext cx="2616590" cy="101287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dirty="0"/>
              <a:t>Test (moodle)</a:t>
            </a:r>
          </a:p>
        </p:txBody>
      </p:sp>
      <p:pic>
        <p:nvPicPr>
          <p:cNvPr id="7" name="Graphic 6" descr="Arrow Right outline">
            <a:extLst>
              <a:ext uri="{FF2B5EF4-FFF2-40B4-BE49-F238E27FC236}">
                <a16:creationId xmlns:a16="http://schemas.microsoft.com/office/drawing/2014/main" id="{1F7715AF-426A-DE4E-A5B9-1117F1FEA2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38993" y="2975318"/>
            <a:ext cx="453682" cy="453682"/>
          </a:xfrm>
          <a:prstGeom prst="rect">
            <a:avLst/>
          </a:prstGeom>
        </p:spPr>
      </p:pic>
      <p:pic>
        <p:nvPicPr>
          <p:cNvPr id="8" name="Graphic 7" descr="Arrow Right outline">
            <a:extLst>
              <a:ext uri="{FF2B5EF4-FFF2-40B4-BE49-F238E27FC236}">
                <a16:creationId xmlns:a16="http://schemas.microsoft.com/office/drawing/2014/main" id="{3E0C68B3-05EC-5846-8195-9F9FADFD13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73036" y="2961250"/>
            <a:ext cx="453682" cy="453682"/>
          </a:xfrm>
          <a:prstGeom prst="rect">
            <a:avLst/>
          </a:prstGeom>
        </p:spPr>
      </p:pic>
      <p:pic>
        <p:nvPicPr>
          <p:cNvPr id="9" name="Graphic 8" descr="Arrow Right outline">
            <a:extLst>
              <a:ext uri="{FF2B5EF4-FFF2-40B4-BE49-F238E27FC236}">
                <a16:creationId xmlns:a16="http://schemas.microsoft.com/office/drawing/2014/main" id="{B0632631-693E-0140-AADB-6227F30281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35215" y="2947182"/>
            <a:ext cx="453682" cy="45368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D07C957-AB22-AB49-88B4-88A7A89F2FAE}"/>
              </a:ext>
            </a:extLst>
          </p:cNvPr>
          <p:cNvSpPr txBox="1"/>
          <p:nvPr/>
        </p:nvSpPr>
        <p:spPr>
          <a:xfrm>
            <a:off x="10932943" y="2553121"/>
            <a:ext cx="9013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6600" dirty="0"/>
              <a:t>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F5DC7E-2687-2847-8AD0-72D3CDEDDEBC}"/>
              </a:ext>
            </a:extLst>
          </p:cNvPr>
          <p:cNvSpPr txBox="1"/>
          <p:nvPr/>
        </p:nvSpPr>
        <p:spPr>
          <a:xfrm>
            <a:off x="1139483" y="4304714"/>
            <a:ext cx="220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dirty="0"/>
              <a:t>Word fail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dirty="0"/>
              <a:t>lähteülesanne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F5379D7-9837-6148-9D83-ABB0A292C421}"/>
              </a:ext>
            </a:extLst>
          </p:cNvPr>
          <p:cNvSpPr txBox="1"/>
          <p:nvPr/>
        </p:nvSpPr>
        <p:spPr>
          <a:xfrm>
            <a:off x="4234963" y="4304714"/>
            <a:ext cx="220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dirty="0"/>
              <a:t>Koosta skeem simulaatoris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51EA7DA-8524-374F-9DF5-CE1715743F53}"/>
              </a:ext>
            </a:extLst>
          </p:cNvPr>
          <p:cNvSpPr txBox="1"/>
          <p:nvPr/>
        </p:nvSpPr>
        <p:spPr>
          <a:xfrm>
            <a:off x="7583953" y="4304714"/>
            <a:ext cx="220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dirty="0"/>
              <a:t>Kontrolli skeem</a:t>
            </a:r>
          </a:p>
        </p:txBody>
      </p:sp>
    </p:spTree>
    <p:extLst>
      <p:ext uri="{BB962C8B-B14F-4D97-AF65-F5344CB8AC3E}">
        <p14:creationId xmlns:p14="http://schemas.microsoft.com/office/powerpoint/2010/main" val="580540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61AE3884-54A8-0947-9AF6-99C60B59299C}"/>
              </a:ext>
            </a:extLst>
          </p:cNvPr>
          <p:cNvSpPr/>
          <p:nvPr/>
        </p:nvSpPr>
        <p:spPr>
          <a:xfrm>
            <a:off x="4787705" y="2922563"/>
            <a:ext cx="2616590" cy="101287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dirty="0"/>
              <a:t>Viimane arvestus (20%)</a:t>
            </a:r>
          </a:p>
        </p:txBody>
      </p:sp>
    </p:spTree>
    <p:extLst>
      <p:ext uri="{BB962C8B-B14F-4D97-AF65-F5344CB8AC3E}">
        <p14:creationId xmlns:p14="http://schemas.microsoft.com/office/powerpoint/2010/main" val="38637443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0475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A2E92DD-53AE-492C-AFE1-80513A8127B3}"/>
              </a:ext>
            </a:extLst>
          </p:cNvPr>
          <p:cNvSpPr txBox="1"/>
          <p:nvPr/>
        </p:nvSpPr>
        <p:spPr>
          <a:xfrm>
            <a:off x="763121" y="5867400"/>
            <a:ext cx="60982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https://moodle.tktk.ee/course/view.php?id=668</a:t>
            </a:r>
            <a:endParaRPr lang="et-EE" dirty="0"/>
          </a:p>
          <a:p>
            <a:endParaRPr lang="en-US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04278591-0068-4831-9D1D-88BB717CC6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7703" y="4153012"/>
            <a:ext cx="2576793" cy="257679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5D6383F-945F-4CAB-ADAD-8973520B97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0403" y="101600"/>
            <a:ext cx="5731193" cy="5643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754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DCDC80-95BB-40E1-9D47-5222D1B51529}"/>
              </a:ext>
            </a:extLst>
          </p:cNvPr>
          <p:cNvSpPr txBox="1"/>
          <p:nvPr/>
        </p:nvSpPr>
        <p:spPr>
          <a:xfrm>
            <a:off x="3046880" y="5382417"/>
            <a:ext cx="60982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 err="1"/>
              <a:t>Kursusele</a:t>
            </a:r>
            <a:r>
              <a:rPr lang="en-US" dirty="0"/>
              <a:t> </a:t>
            </a:r>
            <a:r>
              <a:rPr lang="en-US" dirty="0" err="1"/>
              <a:t>registreerimise</a:t>
            </a:r>
            <a:r>
              <a:rPr lang="en-US" dirty="0"/>
              <a:t> </a:t>
            </a:r>
            <a:r>
              <a:rPr lang="en-US" dirty="0" err="1"/>
              <a:t>võti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70CEAD-418A-4B72-AE69-459DE2F6319A}"/>
              </a:ext>
            </a:extLst>
          </p:cNvPr>
          <p:cNvSpPr txBox="1"/>
          <p:nvPr/>
        </p:nvSpPr>
        <p:spPr>
          <a:xfrm>
            <a:off x="4906411" y="1566952"/>
            <a:ext cx="2379177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1500" b="1" dirty="0"/>
              <a:t>digi</a:t>
            </a:r>
            <a:endParaRPr lang="en-US" sz="11500" b="1" dirty="0"/>
          </a:p>
        </p:txBody>
      </p:sp>
    </p:spTree>
    <p:extLst>
      <p:ext uri="{BB962C8B-B14F-4D97-AF65-F5344CB8AC3E}">
        <p14:creationId xmlns:p14="http://schemas.microsoft.com/office/powerpoint/2010/main" val="1735988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12266AF-F169-408F-9E1A-6CABF11EDB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088" y="322773"/>
            <a:ext cx="11244262" cy="62124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3975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9228AA55-4FF3-6443-87A0-9E2A2D32FB88}"/>
              </a:ext>
            </a:extLst>
          </p:cNvPr>
          <p:cNvGrpSpPr/>
          <p:nvPr/>
        </p:nvGrpSpPr>
        <p:grpSpPr>
          <a:xfrm>
            <a:off x="1518431" y="1928482"/>
            <a:ext cx="9716378" cy="3001035"/>
            <a:chOff x="899453" y="811530"/>
            <a:chExt cx="9716378" cy="3001035"/>
          </a:xfrm>
        </p:grpSpPr>
        <p:sp>
          <p:nvSpPr>
            <p:cNvPr id="4" name="Rounded Rectangle 3">
              <a:extLst>
                <a:ext uri="{FF2B5EF4-FFF2-40B4-BE49-F238E27FC236}">
                  <a16:creationId xmlns:a16="http://schemas.microsoft.com/office/drawing/2014/main" id="{66FF9C8E-9369-754B-8754-2B0257F53C32}"/>
                </a:ext>
              </a:extLst>
            </p:cNvPr>
            <p:cNvSpPr/>
            <p:nvPr/>
          </p:nvSpPr>
          <p:spPr>
            <a:xfrm>
              <a:off x="899453" y="811530"/>
              <a:ext cx="2616590" cy="101287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dirty="0"/>
                <a:t>Õpiobjektid (30%)</a:t>
              </a:r>
            </a:p>
          </p:txBody>
        </p:sp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0074EF5D-8EAE-D340-91D7-473F04F49754}"/>
                </a:ext>
              </a:extLst>
            </p:cNvPr>
            <p:cNvSpPr/>
            <p:nvPr/>
          </p:nvSpPr>
          <p:spPr>
            <a:xfrm>
              <a:off x="4383553" y="811530"/>
              <a:ext cx="2616590" cy="101287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dirty="0"/>
                <a:t>Simulaatori tööd (50%)</a:t>
              </a:r>
            </a:p>
          </p:txBody>
        </p:sp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2D9EAF6D-9F3A-5241-9F30-0F41F0D318B1}"/>
                </a:ext>
              </a:extLst>
            </p:cNvPr>
            <p:cNvSpPr/>
            <p:nvPr/>
          </p:nvSpPr>
          <p:spPr>
            <a:xfrm>
              <a:off x="7999241" y="811530"/>
              <a:ext cx="2616590" cy="101287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dirty="0"/>
                <a:t>Viimane arvestus (20%)</a:t>
              </a:r>
            </a:p>
          </p:txBody>
        </p:sp>
        <p:pic>
          <p:nvPicPr>
            <p:cNvPr id="9" name="Graphic 8" descr="Add with solid fill">
              <a:extLst>
                <a:ext uri="{FF2B5EF4-FFF2-40B4-BE49-F238E27FC236}">
                  <a16:creationId xmlns:a16="http://schemas.microsoft.com/office/drawing/2014/main" id="{7680702B-206E-F94F-A202-2A77B0D13C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770435" y="1138604"/>
              <a:ext cx="358726" cy="358726"/>
            </a:xfrm>
            <a:prstGeom prst="rect">
              <a:avLst/>
            </a:prstGeom>
          </p:spPr>
        </p:pic>
        <p:pic>
          <p:nvPicPr>
            <p:cNvPr id="10" name="Graphic 9" descr="Add with solid fill">
              <a:extLst>
                <a:ext uri="{FF2B5EF4-FFF2-40B4-BE49-F238E27FC236}">
                  <a16:creationId xmlns:a16="http://schemas.microsoft.com/office/drawing/2014/main" id="{32DF4131-CD4D-5143-B871-2CBFE3BB3CE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320329" y="1138604"/>
              <a:ext cx="358726" cy="358726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6F78345-BB93-5F4B-8E1C-EA32AABBA8F6}"/>
                </a:ext>
              </a:extLst>
            </p:cNvPr>
            <p:cNvSpPr txBox="1"/>
            <p:nvPr/>
          </p:nvSpPr>
          <p:spPr>
            <a:xfrm>
              <a:off x="1097279" y="2335237"/>
              <a:ext cx="241876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t-EE" dirty="0"/>
                <a:t>Moodle keskkonnas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t-EE" dirty="0"/>
                <a:t>U. 50 tk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t-EE" dirty="0"/>
                <a:t>Parim sooritus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12F00B6-6374-4047-80F1-D757945133C4}"/>
                </a:ext>
              </a:extLst>
            </p:cNvPr>
            <p:cNvSpPr txBox="1"/>
            <p:nvPr/>
          </p:nvSpPr>
          <p:spPr>
            <a:xfrm>
              <a:off x="4383553" y="2335237"/>
              <a:ext cx="2418763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t-EE" dirty="0"/>
                <a:t>Moodle keskkonnas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t-EE" dirty="0"/>
                <a:t>U. 40 tk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t-EE" dirty="0"/>
                <a:t>Parim sooritus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t-EE" dirty="0"/>
                <a:t>„</a:t>
              </a:r>
              <a:r>
                <a:rPr lang="et-EE" dirty="0" err="1"/>
                <a:t>LogiSim</a:t>
              </a:r>
              <a:r>
                <a:rPr lang="et-EE" dirty="0"/>
                <a:t>“ simulaatoris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6B7DFC9-5D73-F541-B781-47B474221318}"/>
                </a:ext>
              </a:extLst>
            </p:cNvPr>
            <p:cNvSpPr txBox="1"/>
            <p:nvPr/>
          </p:nvSpPr>
          <p:spPr>
            <a:xfrm>
              <a:off x="7999241" y="2335236"/>
              <a:ext cx="241876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t-EE" dirty="0"/>
                <a:t>Suuline vastamine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t-EE" dirty="0"/>
                <a:t>Viimasel päeval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t-EE" dirty="0"/>
                <a:t>Grupitööna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t-EE" dirty="0"/>
                <a:t>1 kord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1968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86EFEF4-1815-4714-BF59-D0C7F13F071F}"/>
              </a:ext>
            </a:extLst>
          </p:cNvPr>
          <p:cNvSpPr txBox="1"/>
          <p:nvPr/>
        </p:nvSpPr>
        <p:spPr>
          <a:xfrm>
            <a:off x="809642" y="1843950"/>
            <a:ext cx="11516679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4000" dirty="0"/>
              <a:t>Hindamisviis – kõrgeim hinne (100p)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4000" dirty="0"/>
              <a:t>Piiramatu arv soorituskatseid (parim soorituskatse)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4000" dirty="0"/>
              <a:t>Tegevus lõpetatud (min 51p)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4000" dirty="0"/>
              <a:t>Lõplik hinne - keskmine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4000" dirty="0"/>
              <a:t>Asünkroonsed küsimused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12632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EDEF750C-0B4F-824B-B48D-9588FA8D9C88}"/>
              </a:ext>
            </a:extLst>
          </p:cNvPr>
          <p:cNvSpPr/>
          <p:nvPr/>
        </p:nvSpPr>
        <p:spPr>
          <a:xfrm>
            <a:off x="4591343" y="2686050"/>
            <a:ext cx="2616590" cy="101287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dirty="0"/>
              <a:t>Õpiobjektid (30%)</a:t>
            </a:r>
          </a:p>
        </p:txBody>
      </p:sp>
    </p:spTree>
    <p:extLst>
      <p:ext uri="{BB962C8B-B14F-4D97-AF65-F5344CB8AC3E}">
        <p14:creationId xmlns:p14="http://schemas.microsoft.com/office/powerpoint/2010/main" val="1571628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4B5165D-488B-44DF-A447-A2A266012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2950" y="1446337"/>
            <a:ext cx="6661150" cy="3965326"/>
          </a:xfrm>
          <a:prstGeom prst="rect">
            <a:avLst/>
          </a:prstGeom>
        </p:spPr>
      </p:pic>
      <p:sp>
        <p:nvSpPr>
          <p:cNvPr id="4" name="Callout: Line 3">
            <a:extLst>
              <a:ext uri="{FF2B5EF4-FFF2-40B4-BE49-F238E27FC236}">
                <a16:creationId xmlns:a16="http://schemas.microsoft.com/office/drawing/2014/main" id="{F9D82E20-6E93-4DD0-8F0F-96E23670FA55}"/>
              </a:ext>
            </a:extLst>
          </p:cNvPr>
          <p:cNvSpPr/>
          <p:nvPr/>
        </p:nvSpPr>
        <p:spPr>
          <a:xfrm>
            <a:off x="8462081" y="404446"/>
            <a:ext cx="2365131" cy="914400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dirty="0"/>
              <a:t>QR-Code (mobiilne)</a:t>
            </a:r>
            <a:endParaRPr lang="en-US" dirty="0"/>
          </a:p>
        </p:txBody>
      </p:sp>
      <p:sp>
        <p:nvSpPr>
          <p:cNvPr id="5" name="Callout: Line 4">
            <a:extLst>
              <a:ext uri="{FF2B5EF4-FFF2-40B4-BE49-F238E27FC236}">
                <a16:creationId xmlns:a16="http://schemas.microsoft.com/office/drawing/2014/main" id="{9C1538F9-2945-46D9-AB94-793130DAC590}"/>
              </a:ext>
            </a:extLst>
          </p:cNvPr>
          <p:cNvSpPr/>
          <p:nvPr/>
        </p:nvSpPr>
        <p:spPr>
          <a:xfrm flipH="1">
            <a:off x="1016343" y="5790604"/>
            <a:ext cx="1919417" cy="667265"/>
          </a:xfrm>
          <a:prstGeom prst="borderCallout1">
            <a:avLst>
              <a:gd name="adj1" fmla="val 18750"/>
              <a:gd name="adj2" fmla="val -8333"/>
              <a:gd name="adj3" fmla="val -83796"/>
              <a:gd name="adj4" fmla="val -524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dirty="0"/>
              <a:t>Link</a:t>
            </a:r>
            <a:endParaRPr lang="en-US" dirty="0"/>
          </a:p>
        </p:txBody>
      </p:sp>
      <p:sp>
        <p:nvSpPr>
          <p:cNvPr id="7" name="Callout: Line 6">
            <a:extLst>
              <a:ext uri="{FF2B5EF4-FFF2-40B4-BE49-F238E27FC236}">
                <a16:creationId xmlns:a16="http://schemas.microsoft.com/office/drawing/2014/main" id="{19FAA892-797C-4F4B-A3E2-195784E4B85F}"/>
              </a:ext>
            </a:extLst>
          </p:cNvPr>
          <p:cNvSpPr/>
          <p:nvPr/>
        </p:nvSpPr>
        <p:spPr>
          <a:xfrm flipH="1">
            <a:off x="6745759" y="5679393"/>
            <a:ext cx="1919417" cy="667265"/>
          </a:xfrm>
          <a:prstGeom prst="borderCallout1">
            <a:avLst>
              <a:gd name="adj1" fmla="val 18750"/>
              <a:gd name="adj2" fmla="val -8333"/>
              <a:gd name="adj3" fmla="val -83796"/>
              <a:gd name="adj4" fmla="val -524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dirty="0"/>
              <a:t>Nr (slaidid)</a:t>
            </a:r>
            <a:endParaRPr lang="en-US" dirty="0"/>
          </a:p>
        </p:txBody>
      </p:sp>
      <p:sp>
        <p:nvSpPr>
          <p:cNvPr id="9" name="Callout: Line 8">
            <a:extLst>
              <a:ext uri="{FF2B5EF4-FFF2-40B4-BE49-F238E27FC236}">
                <a16:creationId xmlns:a16="http://schemas.microsoft.com/office/drawing/2014/main" id="{551A461A-2235-4EA6-BAF6-4211270B514F}"/>
              </a:ext>
            </a:extLst>
          </p:cNvPr>
          <p:cNvSpPr/>
          <p:nvPr/>
        </p:nvSpPr>
        <p:spPr>
          <a:xfrm flipH="1">
            <a:off x="8952668" y="2669455"/>
            <a:ext cx="2365131" cy="547024"/>
          </a:xfrm>
          <a:prstGeom prst="borderCallout1">
            <a:avLst>
              <a:gd name="adj1" fmla="val 127177"/>
              <a:gd name="adj2" fmla="val 25452"/>
              <a:gd name="adj3" fmla="val 409170"/>
              <a:gd name="adj4" fmla="val 619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dirty="0"/>
              <a:t>Nr (järjekord)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736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700B0ED-ED7E-4099-A075-E4B5BC6918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5" y="476250"/>
            <a:ext cx="3333750" cy="590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560804"/>
      </p:ext>
    </p:extLst>
  </p:cSld>
  <p:clrMapOvr>
    <a:masterClrMapping/>
  </p:clrMapOvr>
</p:sld>
</file>

<file path=ppt/theme/theme1.xml><?xml version="1.0" encoding="utf-8"?>
<a:theme xmlns:a="http://schemas.openxmlformats.org/drawingml/2006/main" name="valge slaideid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lge slaideid" id="{6BCD3231-4EA9-4756-802B-E6DD1EB58619}" vid="{C9608DA1-C547-4D60-BC29-607F9062B67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1039</TotalTime>
  <Words>141</Words>
  <Application>Microsoft Macintosh PowerPoint</Application>
  <PresentationFormat>Widescreen</PresentationFormat>
  <Paragraphs>39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Franklin Gothic Book</vt:lpstr>
      <vt:lpstr>valge slaideid</vt:lpstr>
      <vt:lpstr>0 Üldine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 Üldine</dc:title>
  <dc:creator>Andrei Rudz</dc:creator>
  <cp:lastModifiedBy>Andrei Rudz</cp:lastModifiedBy>
  <cp:revision>11</cp:revision>
  <dcterms:created xsi:type="dcterms:W3CDTF">2020-08-05T13:36:57Z</dcterms:created>
  <dcterms:modified xsi:type="dcterms:W3CDTF">2021-08-28T06:02:45Z</dcterms:modified>
</cp:coreProperties>
</file>