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1" r:id="rId8"/>
    <p:sldId id="263" r:id="rId9"/>
    <p:sldId id="262" r:id="rId10"/>
    <p:sldId id="264" r:id="rId11"/>
    <p:sldId id="265" r:id="rId12"/>
    <p:sldId id="266" r:id="rId13"/>
    <p:sldId id="271" r:id="rId14"/>
    <p:sldId id="269" r:id="rId15"/>
    <p:sldId id="267" r:id="rId16"/>
    <p:sldId id="268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81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oodle.tktk.ee/mod/scorm/view.php?id=12311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A09B-DC00-4213-B1CD-1AC4B4F57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286000"/>
            <a:ext cx="8361229" cy="2098226"/>
          </a:xfrm>
        </p:spPr>
        <p:txBody>
          <a:bodyPr/>
          <a:lstStyle/>
          <a:p>
            <a:r>
              <a:rPr lang="et-EE" dirty="0"/>
              <a:t>Liitmine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85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995C12-9892-4D70-97FE-C743EEA4AAB5}"/>
              </a:ext>
            </a:extLst>
          </p:cNvPr>
          <p:cNvSpPr txBox="1"/>
          <p:nvPr/>
        </p:nvSpPr>
        <p:spPr>
          <a:xfrm>
            <a:off x="2161416" y="685800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10</a:t>
            </a:r>
            <a:r>
              <a:rPr lang="et-EE" sz="4800" dirty="0"/>
              <a:t>(2)</a:t>
            </a:r>
            <a:r>
              <a:rPr lang="et-EE" sz="8000" dirty="0"/>
              <a:t>=2</a:t>
            </a:r>
            <a:r>
              <a:rPr lang="et-EE" sz="4800" dirty="0"/>
              <a:t>(10)</a:t>
            </a:r>
            <a:endParaRPr lang="en-US" sz="8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DFE57F-CBC0-4250-BE4D-CA10BAB52A4D}"/>
              </a:ext>
            </a:extLst>
          </p:cNvPr>
          <p:cNvCxnSpPr>
            <a:cxnSpLocks/>
          </p:cNvCxnSpPr>
          <p:nvPr/>
        </p:nvCxnSpPr>
        <p:spPr>
          <a:xfrm>
            <a:off x="1371600" y="1955451"/>
            <a:ext cx="644463" cy="0"/>
          </a:xfrm>
          <a:prstGeom prst="line">
            <a:avLst/>
          </a:prstGeom>
          <a:ln w="1619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03A9B70-32B7-4EFD-BFAE-A1CE97978AC3}"/>
              </a:ext>
            </a:extLst>
          </p:cNvPr>
          <p:cNvSpPr txBox="1"/>
          <p:nvPr/>
        </p:nvSpPr>
        <p:spPr>
          <a:xfrm>
            <a:off x="2161416" y="1738580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r>
              <a:rPr lang="et-EE" sz="4800" dirty="0"/>
              <a:t>(2)</a:t>
            </a:r>
            <a:r>
              <a:rPr lang="et-EE" sz="8000" dirty="0"/>
              <a:t>=1</a:t>
            </a:r>
            <a:r>
              <a:rPr lang="et-EE" sz="4800" dirty="0"/>
              <a:t>(10)</a:t>
            </a:r>
            <a:endParaRPr lang="en-US" sz="8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24EF46-137D-454D-877F-EB4B4BA06A6B}"/>
              </a:ext>
            </a:extLst>
          </p:cNvPr>
          <p:cNvCxnSpPr>
            <a:cxnSpLocks/>
          </p:cNvCxnSpPr>
          <p:nvPr/>
        </p:nvCxnSpPr>
        <p:spPr>
          <a:xfrm>
            <a:off x="1700306" y="3128144"/>
            <a:ext cx="555214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BB388BE-AB5C-4918-9761-87A4E28117B6}"/>
              </a:ext>
            </a:extLst>
          </p:cNvPr>
          <p:cNvSpPr txBox="1"/>
          <p:nvPr/>
        </p:nvSpPr>
        <p:spPr>
          <a:xfrm>
            <a:off x="2224169" y="3181931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r>
              <a:rPr lang="et-EE" sz="4800" dirty="0"/>
              <a:t>(2)</a:t>
            </a:r>
            <a:r>
              <a:rPr lang="et-EE" sz="8000" dirty="0"/>
              <a:t>=1</a:t>
            </a:r>
            <a:r>
              <a:rPr lang="et-EE" sz="4800" dirty="0"/>
              <a:t>(10)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48983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215466" y="4678810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CCCE27D-23B1-48DB-BDD1-DEB7D6A76AF9}"/>
              </a:ext>
            </a:extLst>
          </p:cNvPr>
          <p:cNvCxnSpPr>
            <a:cxnSpLocks/>
          </p:cNvCxnSpPr>
          <p:nvPr/>
        </p:nvCxnSpPr>
        <p:spPr>
          <a:xfrm>
            <a:off x="4129741" y="2286000"/>
            <a:ext cx="644463" cy="0"/>
          </a:xfrm>
          <a:prstGeom prst="line">
            <a:avLst/>
          </a:prstGeom>
          <a:ln w="1619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26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215466" y="4678810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CCCE27D-23B1-48DB-BDD1-DEB7D6A76AF9}"/>
              </a:ext>
            </a:extLst>
          </p:cNvPr>
          <p:cNvCxnSpPr>
            <a:cxnSpLocks/>
          </p:cNvCxnSpPr>
          <p:nvPr/>
        </p:nvCxnSpPr>
        <p:spPr>
          <a:xfrm>
            <a:off x="4129741" y="2286000"/>
            <a:ext cx="644463" cy="0"/>
          </a:xfrm>
          <a:prstGeom prst="line">
            <a:avLst/>
          </a:prstGeom>
          <a:ln w="1619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838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215466" y="4678810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CCCE27D-23B1-48DB-BDD1-DEB7D6A76AF9}"/>
              </a:ext>
            </a:extLst>
          </p:cNvPr>
          <p:cNvCxnSpPr>
            <a:cxnSpLocks/>
          </p:cNvCxnSpPr>
          <p:nvPr/>
        </p:nvCxnSpPr>
        <p:spPr>
          <a:xfrm>
            <a:off x="4129741" y="2286000"/>
            <a:ext cx="644463" cy="0"/>
          </a:xfrm>
          <a:prstGeom prst="line">
            <a:avLst/>
          </a:prstGeom>
          <a:ln w="1619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27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300132" y="4678810"/>
            <a:ext cx="62015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     (1)</a:t>
            </a:r>
            <a:endParaRPr lang="en-US" sz="13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CCCE27D-23B1-48DB-BDD1-DEB7D6A76AF9}"/>
              </a:ext>
            </a:extLst>
          </p:cNvPr>
          <p:cNvCxnSpPr>
            <a:cxnSpLocks/>
          </p:cNvCxnSpPr>
          <p:nvPr/>
        </p:nvCxnSpPr>
        <p:spPr>
          <a:xfrm>
            <a:off x="4129741" y="2286000"/>
            <a:ext cx="644463" cy="0"/>
          </a:xfrm>
          <a:prstGeom prst="line">
            <a:avLst/>
          </a:prstGeom>
          <a:ln w="1619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68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B327C8-8864-47A0-B7CC-320AAFA0DE00}"/>
              </a:ext>
            </a:extLst>
          </p:cNvPr>
          <p:cNvSpPr txBox="1"/>
          <p:nvPr/>
        </p:nvSpPr>
        <p:spPr>
          <a:xfrm>
            <a:off x="10972799" y="5867400"/>
            <a:ext cx="1303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10.1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21A8F-CFC2-45A7-8672-780E82D6D933}"/>
              </a:ext>
            </a:extLst>
          </p:cNvPr>
          <p:cNvSpPr txBox="1"/>
          <p:nvPr/>
        </p:nvSpPr>
        <p:spPr>
          <a:xfrm>
            <a:off x="783291" y="5867400"/>
            <a:ext cx="61385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https://moodle.tktk.ee/mod/scorm/view.php?id=123114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C4A1998-0384-4A88-9076-A9AFF2E4A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422" y="344269"/>
            <a:ext cx="5263155" cy="526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9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Add">
            <a:extLst>
              <a:ext uri="{FF2B5EF4-FFF2-40B4-BE49-F238E27FC236}">
                <a16:creationId xmlns:a16="http://schemas.microsoft.com/office/drawing/2014/main" id="{0CDC229A-23CA-420F-A9EB-5DC4BD02C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4796" y="2286000"/>
            <a:ext cx="914400" cy="9144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215466" y="4678810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30606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Add">
            <a:extLst>
              <a:ext uri="{FF2B5EF4-FFF2-40B4-BE49-F238E27FC236}">
                <a16:creationId xmlns:a16="http://schemas.microsoft.com/office/drawing/2014/main" id="{0CDC229A-23CA-420F-A9EB-5DC4BD02C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4796" y="2286000"/>
            <a:ext cx="914400" cy="9144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/>
          <p:nvPr/>
        </p:nvCxnSpPr>
        <p:spPr>
          <a:xfrm>
            <a:off x="3726329" y="4616286"/>
            <a:ext cx="44958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5215466" y="215566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E330FB-72E4-48E0-844C-97AE7C3AC748}"/>
              </a:ext>
            </a:extLst>
          </p:cNvPr>
          <p:cNvSpPr txBox="1"/>
          <p:nvPr/>
        </p:nvSpPr>
        <p:spPr>
          <a:xfrm>
            <a:off x="5215466" y="2462819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0</a:t>
            </a:r>
            <a:endParaRPr lang="en-US" sz="13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95C18-DF70-4E25-AABB-05C58A404CD4}"/>
              </a:ext>
            </a:extLst>
          </p:cNvPr>
          <p:cNvSpPr txBox="1"/>
          <p:nvPr/>
        </p:nvSpPr>
        <p:spPr>
          <a:xfrm>
            <a:off x="5215466" y="4678810"/>
            <a:ext cx="15917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3800" dirty="0"/>
              <a:t>1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11464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67A0D39-BD88-467F-B143-AFF35D9BE15B}"/>
              </a:ext>
            </a:extLst>
          </p:cNvPr>
          <p:cNvGrpSpPr/>
          <p:nvPr/>
        </p:nvGrpSpPr>
        <p:grpSpPr>
          <a:xfrm>
            <a:off x="3048000" y="215566"/>
            <a:ext cx="5174129" cy="6679235"/>
            <a:chOff x="3048000" y="215566"/>
            <a:chExt cx="5174129" cy="6679235"/>
          </a:xfrm>
        </p:grpSpPr>
        <p:pic>
          <p:nvPicPr>
            <p:cNvPr id="5" name="Graphic 4" descr="Add">
              <a:extLst>
                <a:ext uri="{FF2B5EF4-FFF2-40B4-BE49-F238E27FC236}">
                  <a16:creationId xmlns:a16="http://schemas.microsoft.com/office/drawing/2014/main" id="{0CDC229A-23CA-420F-A9EB-5DC4BD02C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34796" y="2286000"/>
              <a:ext cx="914400" cy="914400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BF80084-CB83-4D94-B47B-2B8BCAA3FAF3}"/>
                </a:ext>
              </a:extLst>
            </p:cNvPr>
            <p:cNvCxnSpPr/>
            <p:nvPr/>
          </p:nvCxnSpPr>
          <p:spPr>
            <a:xfrm>
              <a:off x="3726329" y="4616286"/>
              <a:ext cx="4495800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F196EA-9114-415E-9A34-5E7965133E26}"/>
                </a:ext>
              </a:extLst>
            </p:cNvPr>
            <p:cNvSpPr txBox="1"/>
            <p:nvPr/>
          </p:nvSpPr>
          <p:spPr>
            <a:xfrm>
              <a:off x="5215466" y="215566"/>
              <a:ext cx="1591734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3800" dirty="0"/>
                <a:t>1</a:t>
              </a:r>
              <a:endParaRPr lang="en-US" sz="138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E330FB-72E4-48E0-844C-97AE7C3AC748}"/>
                </a:ext>
              </a:extLst>
            </p:cNvPr>
            <p:cNvSpPr txBox="1"/>
            <p:nvPr/>
          </p:nvSpPr>
          <p:spPr>
            <a:xfrm>
              <a:off x="5215466" y="2462819"/>
              <a:ext cx="1591734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3800" dirty="0"/>
                <a:t>1</a:t>
              </a:r>
              <a:endParaRPr lang="en-US" sz="138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D695C18-DF70-4E25-AABB-05C58A404CD4}"/>
                </a:ext>
              </a:extLst>
            </p:cNvPr>
            <p:cNvSpPr txBox="1"/>
            <p:nvPr/>
          </p:nvSpPr>
          <p:spPr>
            <a:xfrm>
              <a:off x="5215466" y="4678810"/>
              <a:ext cx="1591734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3800" dirty="0"/>
                <a:t>0</a:t>
              </a:r>
              <a:endParaRPr lang="en-US" sz="13800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0953F75-41FF-4330-A620-1D091537215D}"/>
                </a:ext>
              </a:extLst>
            </p:cNvPr>
            <p:cNvSpPr txBox="1"/>
            <p:nvPr/>
          </p:nvSpPr>
          <p:spPr>
            <a:xfrm>
              <a:off x="3048000" y="4678810"/>
              <a:ext cx="2497667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3800" dirty="0"/>
                <a:t>(1)</a:t>
              </a:r>
              <a:endParaRPr lang="en-US" sz="13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153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Add">
            <a:extLst>
              <a:ext uri="{FF2B5EF4-FFF2-40B4-BE49-F238E27FC236}">
                <a16:creationId xmlns:a16="http://schemas.microsoft.com/office/drawing/2014/main" id="{0CDC229A-23CA-420F-A9EB-5DC4BD02C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4795" y="2133276"/>
            <a:ext cx="723890" cy="72389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F80084-CB83-4D94-B47B-2B8BCAA3FAF3}"/>
              </a:ext>
            </a:extLst>
          </p:cNvPr>
          <p:cNvCxnSpPr>
            <a:cxnSpLocks/>
          </p:cNvCxnSpPr>
          <p:nvPr/>
        </p:nvCxnSpPr>
        <p:spPr>
          <a:xfrm>
            <a:off x="6010206" y="3718820"/>
            <a:ext cx="16076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F196EA-9114-415E-9A34-5E7965133E26}"/>
              </a:ext>
            </a:extLst>
          </p:cNvPr>
          <p:cNvSpPr txBox="1"/>
          <p:nvPr/>
        </p:nvSpPr>
        <p:spPr>
          <a:xfrm>
            <a:off x="2175932" y="886028"/>
            <a:ext cx="821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</a:t>
            </a:r>
            <a:endParaRPr lang="en-US" sz="8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4C9CD5-6A83-4CC5-BB48-907D61B72A29}"/>
              </a:ext>
            </a:extLst>
          </p:cNvPr>
          <p:cNvSpPr txBox="1"/>
          <p:nvPr/>
        </p:nvSpPr>
        <p:spPr>
          <a:xfrm>
            <a:off x="2175932" y="1821584"/>
            <a:ext cx="7281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</a:t>
            </a:r>
            <a:endParaRPr lang="en-US" sz="8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5EA81-6FAC-4CC1-831A-72CF5C4171C3}"/>
              </a:ext>
            </a:extLst>
          </p:cNvPr>
          <p:cNvSpPr txBox="1"/>
          <p:nvPr/>
        </p:nvSpPr>
        <p:spPr>
          <a:xfrm>
            <a:off x="2175932" y="2857166"/>
            <a:ext cx="702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</a:t>
            </a:r>
            <a:endParaRPr lang="en-US" sz="8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95CA8B-AD61-4896-A560-68BA1750A2D2}"/>
              </a:ext>
            </a:extLst>
          </p:cNvPr>
          <p:cNvSpPr txBox="1"/>
          <p:nvPr/>
        </p:nvSpPr>
        <p:spPr>
          <a:xfrm>
            <a:off x="4013200" y="524933"/>
            <a:ext cx="3539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/>
              <a:t>1+1=10</a:t>
            </a:r>
            <a:endParaRPr lang="en-US" sz="3200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067CE8CF-EBA1-4DEF-B9B5-35B32910228E}"/>
              </a:ext>
            </a:extLst>
          </p:cNvPr>
          <p:cNvSpPr/>
          <p:nvPr/>
        </p:nvSpPr>
        <p:spPr>
          <a:xfrm rot="19394793">
            <a:off x="2966659" y="1267546"/>
            <a:ext cx="1312334" cy="778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6DF6D7-7D6B-48DA-8D50-77610573188A}"/>
              </a:ext>
            </a:extLst>
          </p:cNvPr>
          <p:cNvSpPr txBox="1"/>
          <p:nvPr/>
        </p:nvSpPr>
        <p:spPr>
          <a:xfrm>
            <a:off x="6256865" y="1547747"/>
            <a:ext cx="14224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10</a:t>
            </a:r>
            <a:endParaRPr lang="en-US" sz="8000" dirty="0"/>
          </a:p>
        </p:txBody>
      </p:sp>
      <p:pic>
        <p:nvPicPr>
          <p:cNvPr id="25" name="Graphic 24" descr="Add">
            <a:extLst>
              <a:ext uri="{FF2B5EF4-FFF2-40B4-BE49-F238E27FC236}">
                <a16:creationId xmlns:a16="http://schemas.microsoft.com/office/drawing/2014/main" id="{BAB98AF6-1DCD-4F5C-9571-DD1B279D9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2975" y="2577854"/>
            <a:ext cx="723890" cy="72389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CC70898-680F-48D1-8616-92C4172AECD0}"/>
              </a:ext>
            </a:extLst>
          </p:cNvPr>
          <p:cNvSpPr txBox="1"/>
          <p:nvPr/>
        </p:nvSpPr>
        <p:spPr>
          <a:xfrm>
            <a:off x="6343951" y="2483303"/>
            <a:ext cx="16909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endParaRPr lang="en-US" sz="80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4EFDF16-F43C-492B-AFAB-AD136983AE00}"/>
              </a:ext>
            </a:extLst>
          </p:cNvPr>
          <p:cNvCxnSpPr>
            <a:cxnSpLocks/>
          </p:cNvCxnSpPr>
          <p:nvPr/>
        </p:nvCxnSpPr>
        <p:spPr>
          <a:xfrm>
            <a:off x="1683738" y="4123292"/>
            <a:ext cx="16076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56174DE-523B-4975-8E68-D9D087989619}"/>
              </a:ext>
            </a:extLst>
          </p:cNvPr>
          <p:cNvSpPr txBox="1"/>
          <p:nvPr/>
        </p:nvSpPr>
        <p:spPr>
          <a:xfrm>
            <a:off x="6318847" y="3718820"/>
            <a:ext cx="16909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11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6947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B89483-C237-4913-8040-E76A7070BC05}"/>
              </a:ext>
            </a:extLst>
          </p:cNvPr>
          <p:cNvSpPr txBox="1"/>
          <p:nvPr/>
        </p:nvSpPr>
        <p:spPr>
          <a:xfrm>
            <a:off x="2161416" y="685800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r>
              <a:rPr lang="et-EE" sz="4800" dirty="0"/>
              <a:t>(2)</a:t>
            </a:r>
            <a:r>
              <a:rPr lang="et-EE" sz="8000" dirty="0"/>
              <a:t>=1</a:t>
            </a:r>
            <a:r>
              <a:rPr lang="et-EE" sz="4800" dirty="0"/>
              <a:t>(10)</a:t>
            </a:r>
            <a:endParaRPr lang="en-US" sz="8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1542EC-B81F-43EA-88AD-ACF1AB48B90D}"/>
              </a:ext>
            </a:extLst>
          </p:cNvPr>
          <p:cNvSpPr txBox="1"/>
          <p:nvPr/>
        </p:nvSpPr>
        <p:spPr>
          <a:xfrm>
            <a:off x="2161416" y="1817694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r>
              <a:rPr lang="et-EE" sz="4800" dirty="0"/>
              <a:t>(2)</a:t>
            </a:r>
            <a:r>
              <a:rPr lang="et-EE" sz="8000" dirty="0"/>
              <a:t>=1</a:t>
            </a:r>
            <a:r>
              <a:rPr lang="et-EE" sz="4800" dirty="0"/>
              <a:t>(10)</a:t>
            </a:r>
            <a:endParaRPr lang="en-US" sz="8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F9D8A-1AC2-42FA-A649-247E61995D6A}"/>
              </a:ext>
            </a:extLst>
          </p:cNvPr>
          <p:cNvSpPr txBox="1"/>
          <p:nvPr/>
        </p:nvSpPr>
        <p:spPr>
          <a:xfrm>
            <a:off x="2161416" y="2767280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01</a:t>
            </a:r>
            <a:r>
              <a:rPr lang="et-EE" sz="4800" dirty="0"/>
              <a:t>(2)</a:t>
            </a:r>
            <a:r>
              <a:rPr lang="et-EE" sz="8000" dirty="0"/>
              <a:t>=1</a:t>
            </a:r>
            <a:r>
              <a:rPr lang="et-EE" sz="4800" dirty="0"/>
              <a:t>(10)</a:t>
            </a:r>
            <a:endParaRPr lang="en-US" sz="8000" dirty="0"/>
          </a:p>
        </p:txBody>
      </p:sp>
      <p:pic>
        <p:nvPicPr>
          <p:cNvPr id="9" name="Graphic 8" descr="Add">
            <a:extLst>
              <a:ext uri="{FF2B5EF4-FFF2-40B4-BE49-F238E27FC236}">
                <a16:creationId xmlns:a16="http://schemas.microsoft.com/office/drawing/2014/main" id="{A7E88203-1855-4247-BC6C-EE3DDEE59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4795" y="2133276"/>
            <a:ext cx="723890" cy="7238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6E8E22-C493-494D-A2D8-1E0EF06C4B67}"/>
              </a:ext>
            </a:extLst>
          </p:cNvPr>
          <p:cNvCxnSpPr>
            <a:cxnSpLocks/>
          </p:cNvCxnSpPr>
          <p:nvPr/>
        </p:nvCxnSpPr>
        <p:spPr>
          <a:xfrm>
            <a:off x="1683738" y="4123292"/>
            <a:ext cx="558066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3401D8-5EF6-4A28-8A48-302A95AF9242}"/>
              </a:ext>
            </a:extLst>
          </p:cNvPr>
          <p:cNvSpPr txBox="1"/>
          <p:nvPr/>
        </p:nvSpPr>
        <p:spPr>
          <a:xfrm>
            <a:off x="2161416" y="4155866"/>
            <a:ext cx="5280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0" dirty="0"/>
              <a:t>11</a:t>
            </a:r>
            <a:r>
              <a:rPr lang="et-EE" sz="4800" dirty="0"/>
              <a:t>(2)</a:t>
            </a:r>
            <a:r>
              <a:rPr lang="et-EE" sz="8000" dirty="0"/>
              <a:t>=3</a:t>
            </a:r>
            <a:r>
              <a:rPr lang="et-EE" sz="4800" dirty="0"/>
              <a:t>(10)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5391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79F285-FF1F-4F66-9990-8A79038B8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337" y="261937"/>
            <a:ext cx="526732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6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BEA190-4448-4F59-B910-A8C80D7B7C72}"/>
              </a:ext>
            </a:extLst>
          </p:cNvPr>
          <p:cNvGrpSpPr/>
          <p:nvPr/>
        </p:nvGrpSpPr>
        <p:grpSpPr>
          <a:xfrm>
            <a:off x="1767422" y="1143000"/>
            <a:ext cx="8790512" cy="4433345"/>
            <a:chOff x="1123955" y="685800"/>
            <a:chExt cx="8790512" cy="443334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D62BE0C-661F-4B75-914D-293FC66DB73C}"/>
                </a:ext>
              </a:extLst>
            </p:cNvPr>
            <p:cNvSpPr txBox="1"/>
            <p:nvPr/>
          </p:nvSpPr>
          <p:spPr>
            <a:xfrm>
              <a:off x="2161415" y="685800"/>
              <a:ext cx="75837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8000" dirty="0"/>
                <a:t>01010</a:t>
              </a:r>
              <a:r>
                <a:rPr lang="et-EE" sz="4800" dirty="0"/>
                <a:t>(2)</a:t>
              </a:r>
              <a:r>
                <a:rPr lang="et-EE" sz="8000" dirty="0"/>
                <a:t>=10</a:t>
              </a:r>
              <a:r>
                <a:rPr lang="et-EE" sz="4800" dirty="0"/>
                <a:t>(10)</a:t>
              </a:r>
              <a:endParaRPr lang="en-US" sz="80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37865B0-6104-4E40-9B13-EB21EF02A4EB}"/>
                </a:ext>
              </a:extLst>
            </p:cNvPr>
            <p:cNvSpPr txBox="1"/>
            <p:nvPr/>
          </p:nvSpPr>
          <p:spPr>
            <a:xfrm>
              <a:off x="2161415" y="2009239"/>
              <a:ext cx="75837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8000" dirty="0"/>
                <a:t>01001</a:t>
              </a:r>
              <a:r>
                <a:rPr lang="et-EE" sz="4800" dirty="0"/>
                <a:t>(2)</a:t>
              </a:r>
              <a:r>
                <a:rPr lang="et-EE" sz="8000" dirty="0"/>
                <a:t>=9</a:t>
              </a:r>
              <a:r>
                <a:rPr lang="et-EE" sz="4800" dirty="0"/>
                <a:t>(10)</a:t>
              </a:r>
              <a:endParaRPr lang="en-US" sz="8000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305F560-643D-46CB-86D8-CDA7DD4808F9}"/>
                </a:ext>
              </a:extLst>
            </p:cNvPr>
            <p:cNvCxnSpPr>
              <a:cxnSpLocks/>
            </p:cNvCxnSpPr>
            <p:nvPr/>
          </p:nvCxnSpPr>
          <p:spPr>
            <a:xfrm>
              <a:off x="1599071" y="3488292"/>
              <a:ext cx="8315396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EF827EE-02C3-4408-BB88-EB8473584A3E}"/>
                </a:ext>
              </a:extLst>
            </p:cNvPr>
            <p:cNvSpPr txBox="1"/>
            <p:nvPr/>
          </p:nvSpPr>
          <p:spPr>
            <a:xfrm>
              <a:off x="2161415" y="3795706"/>
              <a:ext cx="758371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8000" dirty="0"/>
                <a:t>10011</a:t>
              </a:r>
              <a:r>
                <a:rPr lang="et-EE" sz="4800" dirty="0"/>
                <a:t>(2)</a:t>
              </a:r>
              <a:r>
                <a:rPr lang="et-EE" sz="8000" dirty="0"/>
                <a:t>=19</a:t>
              </a:r>
              <a:r>
                <a:rPr lang="et-EE" sz="4800" dirty="0"/>
                <a:t>(10)</a:t>
              </a:r>
              <a:endParaRPr lang="en-US" sz="8000" dirty="0"/>
            </a:p>
          </p:txBody>
        </p:sp>
        <p:pic>
          <p:nvPicPr>
            <p:cNvPr id="2" name="Graphic 1" descr="Add">
              <a:extLst>
                <a:ext uri="{FF2B5EF4-FFF2-40B4-BE49-F238E27FC236}">
                  <a16:creationId xmlns:a16="http://schemas.microsoft.com/office/drawing/2014/main" id="{3A362866-0239-44BB-BC16-9DFA86F1A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3955" y="1676410"/>
              <a:ext cx="723890" cy="7238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158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2971F59A-AA48-4D5E-BB50-3EDF921FA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17470"/>
              </p:ext>
            </p:extLst>
          </p:nvPr>
        </p:nvGraphicFramePr>
        <p:xfrm>
          <a:off x="1179282" y="916939"/>
          <a:ext cx="5670250" cy="216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50">
                  <a:extLst>
                    <a:ext uri="{9D8B030D-6E8A-4147-A177-3AD203B41FA5}">
                      <a16:colId xmlns:a16="http://schemas.microsoft.com/office/drawing/2014/main" val="4271247365"/>
                    </a:ext>
                  </a:extLst>
                </a:gridCol>
                <a:gridCol w="1134050">
                  <a:extLst>
                    <a:ext uri="{9D8B030D-6E8A-4147-A177-3AD203B41FA5}">
                      <a16:colId xmlns:a16="http://schemas.microsoft.com/office/drawing/2014/main" val="643743131"/>
                    </a:ext>
                  </a:extLst>
                </a:gridCol>
                <a:gridCol w="1134050">
                  <a:extLst>
                    <a:ext uri="{9D8B030D-6E8A-4147-A177-3AD203B41FA5}">
                      <a16:colId xmlns:a16="http://schemas.microsoft.com/office/drawing/2014/main" val="1242319828"/>
                    </a:ext>
                  </a:extLst>
                </a:gridCol>
                <a:gridCol w="1134050">
                  <a:extLst>
                    <a:ext uri="{9D8B030D-6E8A-4147-A177-3AD203B41FA5}">
                      <a16:colId xmlns:a16="http://schemas.microsoft.com/office/drawing/2014/main" val="3494697127"/>
                    </a:ext>
                  </a:extLst>
                </a:gridCol>
                <a:gridCol w="1134050">
                  <a:extLst>
                    <a:ext uri="{9D8B030D-6E8A-4147-A177-3AD203B41FA5}">
                      <a16:colId xmlns:a16="http://schemas.microsoft.com/office/drawing/2014/main" val="73688492"/>
                    </a:ext>
                  </a:extLst>
                </a:gridCol>
              </a:tblGrid>
              <a:tr h="541232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(16)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(8)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(1)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00265"/>
                  </a:ext>
                </a:extLst>
              </a:tr>
              <a:tr h="541232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200629"/>
                  </a:ext>
                </a:extLst>
              </a:tr>
              <a:tr h="541232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908925"/>
                  </a:ext>
                </a:extLst>
              </a:tr>
              <a:tr h="541232"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00863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F9E22A0-C8E3-4656-A6A2-6A6378139CAD}"/>
              </a:ext>
            </a:extLst>
          </p:cNvPr>
          <p:cNvSpPr txBox="1"/>
          <p:nvPr/>
        </p:nvSpPr>
        <p:spPr>
          <a:xfrm>
            <a:off x="7145866" y="1517134"/>
            <a:ext cx="215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2 + 8 =10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D25056-2269-4A51-A536-E62C53CAC591}"/>
              </a:ext>
            </a:extLst>
          </p:cNvPr>
          <p:cNvSpPr txBox="1"/>
          <p:nvPr/>
        </p:nvSpPr>
        <p:spPr>
          <a:xfrm>
            <a:off x="7145866" y="2101334"/>
            <a:ext cx="18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1+8 =9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2BA27-114B-43D8-961A-ECB8C0FFAD3F}"/>
              </a:ext>
            </a:extLst>
          </p:cNvPr>
          <p:cNvSpPr txBox="1"/>
          <p:nvPr/>
        </p:nvSpPr>
        <p:spPr>
          <a:xfrm>
            <a:off x="7145866" y="2609334"/>
            <a:ext cx="215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1+2+16 =19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993074-7DD2-4290-B879-3731F7B11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112" y="5074286"/>
            <a:ext cx="76485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16870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172FC7515364BA54C50C21EDE6A9C" ma:contentTypeVersion="13" ma:contentTypeDescription="Create a new document." ma:contentTypeScope="" ma:versionID="3c4f064814b3ca2e4ed60656e08f09a7">
  <xsd:schema xmlns:xsd="http://www.w3.org/2001/XMLSchema" xmlns:xs="http://www.w3.org/2001/XMLSchema" xmlns:p="http://schemas.microsoft.com/office/2006/metadata/properties" xmlns:ns3="415a1bc5-35df-4407-bef6-93e27cb70288" xmlns:ns4="95f63085-47a5-4873-a12b-cde7a76cd8b7" targetNamespace="http://schemas.microsoft.com/office/2006/metadata/properties" ma:root="true" ma:fieldsID="a8e216a2bc731739b8539dee30ec1601" ns3:_="" ns4:_="">
    <xsd:import namespace="415a1bc5-35df-4407-bef6-93e27cb70288"/>
    <xsd:import namespace="95f63085-47a5-4873-a12b-cde7a76cd8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a1bc5-35df-4407-bef6-93e27cb702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63085-47a5-4873-a12b-cde7a76cd8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8BB6A3-81CC-471C-B587-102FB0B45E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AE57AD-1FF9-463C-BD71-8EABEED268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33EBE7-71CB-4A34-AED3-E602177A3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5a1bc5-35df-4407-bef6-93e27cb70288"/>
    <ds:schemaRef ds:uri="95f63085-47a5-4873-a12b-cde7a76cd8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77</TotalTime>
  <Words>137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Franklin Gothic Book</vt:lpstr>
      <vt:lpstr>valge slaideid</vt:lpstr>
      <vt:lpstr>Liitmine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Liitmine ja lahutamine</dc:title>
  <dc:creator>Andrei Rudz</dc:creator>
  <cp:lastModifiedBy>Andrei Rudz</cp:lastModifiedBy>
  <cp:revision>8</cp:revision>
  <dcterms:created xsi:type="dcterms:W3CDTF">2020-07-11T14:58:33Z</dcterms:created>
  <dcterms:modified xsi:type="dcterms:W3CDTF">2020-08-05T12:30:17Z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0x0101005B6172FC7515364BA54C50C21EDE6A9C</vt:lpwstr>
  </property>
</Properties>
</file>