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1"/>
  </p:sldMasterIdLst>
  <p:notesMasterIdLst>
    <p:notesMasterId r:id="rId17"/>
  </p:notesMasterIdLst>
  <p:sldIdLst>
    <p:sldId id="258" r:id="rId2"/>
    <p:sldId id="267" r:id="rId3"/>
    <p:sldId id="268" r:id="rId4"/>
    <p:sldId id="269" r:id="rId5"/>
    <p:sldId id="260" r:id="rId6"/>
    <p:sldId id="263" r:id="rId7"/>
    <p:sldId id="264" r:id="rId8"/>
    <p:sldId id="266" r:id="rId9"/>
    <p:sldId id="265" r:id="rId10"/>
    <p:sldId id="270" r:id="rId11"/>
    <p:sldId id="271" r:id="rId12"/>
    <p:sldId id="272" r:id="rId13"/>
    <p:sldId id="273" r:id="rId14"/>
    <p:sldId id="275" r:id="rId15"/>
    <p:sldId id="276" r:id="rId16"/>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79436" autoAdjust="0"/>
  </p:normalViewPr>
  <p:slideViewPr>
    <p:cSldViewPr snapToGrid="0">
      <p:cViewPr varScale="1">
        <p:scale>
          <a:sx n="88" d="100"/>
          <a:sy n="88" d="100"/>
        </p:scale>
        <p:origin x="21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5659" cy="496332"/>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0443" y="0"/>
            <a:ext cx="2945659" cy="496332"/>
          </a:xfrm>
          <a:prstGeom prst="rect">
            <a:avLst/>
          </a:prstGeom>
          <a:noFill/>
          <a:ln>
            <a:noFill/>
          </a:ln>
        </p:spPr>
        <p:txBody>
          <a:bodyPr spcFirstLastPara="1" wrap="square" lIns="91425" tIns="91425" rIns="91425" bIns="91425"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8583"/>
            <a:ext cx="2945659" cy="496332"/>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0443" y="9428583"/>
            <a:ext cx="2945659" cy="496332"/>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t-EE"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t-EE" sz="1200" b="0" i="0" u="none" strike="noStrike" cap="none" smtClean="0">
                <a:solidFill>
                  <a:schemeClr val="dk1"/>
                </a:solidFill>
                <a:latin typeface="Calibri"/>
                <a:ea typeface="Calibri"/>
                <a:cs typeface="Calibri"/>
                <a:sym typeface="Calibri"/>
              </a:rPr>
              <a:t>1</a:t>
            </a:fld>
            <a:endParaRPr lang="et-E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211916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926AE-596D-F9FD-7B57-35EC1D2C2F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3CB932-0B64-59BC-31A8-72DA0DA20D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7C0917-5ED2-CE08-CD56-7A6E15A308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BDA2D1-C7CC-F8D9-CAE3-5EC0CA00388A}"/>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t-EE" sz="1200" b="0" i="0" u="none" strike="noStrike" cap="none" smtClean="0">
                <a:solidFill>
                  <a:schemeClr val="dk1"/>
                </a:solidFill>
                <a:latin typeface="Calibri"/>
                <a:ea typeface="Calibri"/>
                <a:cs typeface="Calibri"/>
                <a:sym typeface="Calibri"/>
              </a:rPr>
              <a:t>11</a:t>
            </a:fld>
            <a:endParaRPr lang="et-E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500713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88BAD7-BCB6-8996-3949-CFF84B0D77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B53907-9C36-5DD7-5BC2-25DB878CB0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8A2DEB-B859-CDD0-92D2-F4B06C04BA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45BB81-7EAC-3D69-A3E9-6004B7DA450B}"/>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t-EE" sz="1200" b="0" i="0" u="none" strike="noStrike" cap="none" smtClean="0">
                <a:solidFill>
                  <a:schemeClr val="dk1"/>
                </a:solidFill>
                <a:latin typeface="Calibri"/>
                <a:ea typeface="Calibri"/>
                <a:cs typeface="Calibri"/>
                <a:sym typeface="Calibri"/>
              </a:rPr>
              <a:t>12</a:t>
            </a:fld>
            <a:endParaRPr lang="et-E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321693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35696-3FC6-B011-F87E-64A008B5D2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6E8689-EEC0-79E2-3039-3CA4D15A63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6A382E-E308-0BB7-A917-B1494D6442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77FCC7-AC11-D99A-859F-0D1A75FC2EC5}"/>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t-EE" sz="1200" b="0" i="0" u="none" strike="noStrike" cap="none" smtClean="0">
                <a:solidFill>
                  <a:schemeClr val="dk1"/>
                </a:solidFill>
                <a:latin typeface="Calibri"/>
                <a:ea typeface="Calibri"/>
                <a:cs typeface="Calibri"/>
                <a:sym typeface="Calibri"/>
              </a:rPr>
              <a:t>13</a:t>
            </a:fld>
            <a:endParaRPr lang="et-E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194313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ACCC5-90E0-9625-965D-EF1EADEDB1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005F2E-A791-9BDE-B582-365495B5C2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272F6A-FC52-7963-AC91-8853485115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3F152F-991C-6F49-9BBD-FFF2AEB8FCBB}"/>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t-EE" sz="1200" b="0" i="0" u="none" strike="noStrike" cap="none" smtClean="0">
                <a:solidFill>
                  <a:schemeClr val="dk1"/>
                </a:solidFill>
                <a:latin typeface="Calibri"/>
                <a:ea typeface="Calibri"/>
                <a:cs typeface="Calibri"/>
                <a:sym typeface="Calibri"/>
              </a:rPr>
              <a:t>14</a:t>
            </a:fld>
            <a:endParaRPr lang="et-E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483241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AA1D49-DF94-5FE7-E475-28794A0904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4BE3D5-FD9C-1642-8F19-709BE3B8D9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60A7A6-2674-E141-20B2-E0E58BC2A9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CD0C78-6B49-D37D-F8E8-F59C8B475D3E}"/>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t-EE" sz="1200" b="0" i="0" u="none" strike="noStrike" cap="none" smtClean="0">
                <a:solidFill>
                  <a:schemeClr val="dk1"/>
                </a:solidFill>
                <a:latin typeface="Calibri"/>
                <a:ea typeface="Calibri"/>
                <a:cs typeface="Calibri"/>
                <a:sym typeface="Calibri"/>
              </a:rPr>
              <a:t>15</a:t>
            </a:fld>
            <a:endParaRPr lang="et-E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78127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F9D97-6781-D5D3-77A5-A378FC1D6E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4A5034-44B2-D3DB-CD05-4F8EF44AE4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412330-8F1B-C20C-F659-293230EC34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1B0C1C-2408-DCA1-B905-9A92F78F65A2}"/>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t-EE" sz="1200" b="0" i="0" u="none" strike="noStrike" cap="none" smtClean="0">
                <a:solidFill>
                  <a:schemeClr val="dk1"/>
                </a:solidFill>
                <a:latin typeface="Calibri"/>
                <a:ea typeface="Calibri"/>
                <a:cs typeface="Calibri"/>
                <a:sym typeface="Calibri"/>
              </a:rPr>
              <a:t>2</a:t>
            </a:fld>
            <a:endParaRPr lang="et-E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082787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C6D1C-EE18-9E38-368D-A76A5C006D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37FD5E-8E42-08D6-A5DE-B8DC0B2742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33DCC4-F710-5EAE-4948-C5B63F5AA6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4F30A9-03BC-7031-337B-8208A860C965}"/>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t-EE" sz="1200" b="0" i="0" u="none" strike="noStrike" cap="none" smtClean="0">
                <a:solidFill>
                  <a:schemeClr val="dk1"/>
                </a:solidFill>
                <a:latin typeface="Calibri"/>
                <a:ea typeface="Calibri"/>
                <a:cs typeface="Calibri"/>
                <a:sym typeface="Calibri"/>
              </a:rPr>
              <a:t>3</a:t>
            </a:fld>
            <a:endParaRPr lang="et-E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08363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4A6E9-33E4-F8E6-DDB3-4A2ABB6EFD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271FD4-18B6-F984-27BF-051EE6FBC0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2E30B8-6C69-702E-3E1E-ED5E27E9C1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8B64EA-D548-1441-EAEA-B27FA550B16F}"/>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t-EE" sz="1200" b="0" i="0" u="none" strike="noStrike" cap="none" smtClean="0">
                <a:solidFill>
                  <a:schemeClr val="dk1"/>
                </a:solidFill>
                <a:latin typeface="Calibri"/>
                <a:ea typeface="Calibri"/>
                <a:cs typeface="Calibri"/>
                <a:sym typeface="Calibri"/>
              </a:rPr>
              <a:t>4</a:t>
            </a:fld>
            <a:endParaRPr lang="et-E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098584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t-EE" sz="1200" b="0" i="0" u="none" strike="noStrike" cap="none" smtClean="0">
                <a:solidFill>
                  <a:schemeClr val="dk1"/>
                </a:solidFill>
                <a:latin typeface="Calibri"/>
                <a:ea typeface="Calibri"/>
                <a:cs typeface="Calibri"/>
                <a:sym typeface="Calibri"/>
              </a:rPr>
              <a:t>6</a:t>
            </a:fld>
            <a:endParaRPr lang="et-E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611483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E385A-8AC3-2E64-779F-B8EE9B1FCC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4F5342-2753-DBB5-C8D7-E24C7BC3FE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DB5B20-8FBA-A104-EEBC-D87BA85639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F5E420-7DE9-1333-4A96-799D3F2ABB5B}"/>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t-EE" sz="1200" b="0" i="0" u="none" strike="noStrike" cap="none" smtClean="0">
                <a:solidFill>
                  <a:schemeClr val="dk1"/>
                </a:solidFill>
                <a:latin typeface="Calibri"/>
                <a:ea typeface="Calibri"/>
                <a:cs typeface="Calibri"/>
                <a:sym typeface="Calibri"/>
              </a:rPr>
              <a:t>7</a:t>
            </a:fld>
            <a:endParaRPr lang="et-E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792756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0B023-0F51-1CE9-032A-B964F9C523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1F8264-3720-BA05-3CDA-F4DAD506A3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30456F-2B1F-DD2C-410E-E2A1D34ED1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FEF6F4-9AAF-F543-83E7-DA33D96C8A11}"/>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t-EE" sz="1200" b="0" i="0" u="none" strike="noStrike" cap="none" smtClean="0">
                <a:solidFill>
                  <a:schemeClr val="dk1"/>
                </a:solidFill>
                <a:latin typeface="Calibri"/>
                <a:ea typeface="Calibri"/>
                <a:cs typeface="Calibri"/>
                <a:sym typeface="Calibri"/>
              </a:rPr>
              <a:t>8</a:t>
            </a:fld>
            <a:endParaRPr lang="et-E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9145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327E7E-B68F-C187-52B9-BE6647FC04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F33E5A-DFBE-F4C6-CB13-759368D2A8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189871-3276-747C-9458-3A5D809E9F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4B8591-D6A8-319F-A0B0-6A0C555C8A8E}"/>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t-EE" sz="1200" b="0" i="0" u="none" strike="noStrike" cap="none" smtClean="0">
                <a:solidFill>
                  <a:schemeClr val="dk1"/>
                </a:solidFill>
                <a:latin typeface="Calibri"/>
                <a:ea typeface="Calibri"/>
                <a:cs typeface="Calibri"/>
                <a:sym typeface="Calibri"/>
              </a:rPr>
              <a:t>9</a:t>
            </a:fld>
            <a:endParaRPr lang="et-E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425608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B783F-F6CB-EB55-103F-389ADD8D6F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A9FB10-3CB7-EF90-86BE-AB8F10586C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A7634B-CCC0-ADC5-220E-943A0056FB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5868D5-883B-18F4-ABE1-9884C90AC9B4}"/>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t-EE" sz="1200" b="0" i="0" u="none" strike="noStrike" cap="none" smtClean="0">
                <a:solidFill>
                  <a:schemeClr val="dk1"/>
                </a:solidFill>
                <a:latin typeface="Calibri"/>
                <a:ea typeface="Calibri"/>
                <a:cs typeface="Calibri"/>
                <a:sym typeface="Calibri"/>
              </a:rPr>
              <a:t>10</a:t>
            </a:fld>
            <a:endParaRPr lang="et-E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040711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Title Slide" type="title">
  <p:cSld name="TITLE">
    <p:bg>
      <p:bgPr>
        <a:blipFill>
          <a:blip r:embed="rId2">
            <a:alphaModFix/>
          </a:blip>
          <a:stretch>
            <a:fillRect/>
          </a:stretch>
        </a:blip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ctrTitle"/>
          </p:nvPr>
        </p:nvSpPr>
        <p:spPr>
          <a:xfrm>
            <a:off x="4487821" y="3382144"/>
            <a:ext cx="7224803" cy="1542033"/>
          </a:xfrm>
          <a:prstGeom prst="rect">
            <a:avLst/>
          </a:prstGeom>
          <a:noFill/>
          <a:ln>
            <a:noFill/>
          </a:ln>
        </p:spPr>
        <p:txBody>
          <a:bodyPr spcFirstLastPara="1" wrap="square" lIns="91425" tIns="91425" rIns="91425" bIns="91425" anchor="t" anchorCtr="0"/>
          <a:lstStyle>
            <a:lvl1pPr marR="0" lvl="0" algn="l" rtl="0">
              <a:spcBef>
                <a:spcPts val="0"/>
              </a:spcBef>
              <a:spcAft>
                <a:spcPts val="0"/>
              </a:spcAft>
              <a:buClr>
                <a:schemeClr val="dk1"/>
              </a:buClr>
              <a:buSzPts val="3200"/>
              <a:buFont typeface="Verdana"/>
              <a:buNone/>
              <a:defRPr sz="3200" b="0"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6" name="Google Shape;16;p2"/>
          <p:cNvSpPr txBox="1">
            <a:spLocks noGrp="1"/>
          </p:cNvSpPr>
          <p:nvPr>
            <p:ph type="subTitle" idx="1"/>
          </p:nvPr>
        </p:nvSpPr>
        <p:spPr>
          <a:xfrm>
            <a:off x="4487820" y="5038328"/>
            <a:ext cx="7224804" cy="1126976"/>
          </a:xfrm>
          <a:prstGeom prst="rect">
            <a:avLst/>
          </a:prstGeom>
          <a:noFill/>
          <a:ln>
            <a:noFill/>
          </a:ln>
        </p:spPr>
        <p:txBody>
          <a:bodyPr spcFirstLastPara="1" wrap="square" lIns="91425" tIns="91425" rIns="91425" bIns="91425" anchor="t" anchorCtr="0"/>
          <a:lstStyle>
            <a:lvl1pPr marR="0" lvl="0" algn="l" rtl="0">
              <a:spcBef>
                <a:spcPts val="560"/>
              </a:spcBef>
              <a:spcAft>
                <a:spcPts val="0"/>
              </a:spcAft>
              <a:buClr>
                <a:srgbClr val="00B050"/>
              </a:buClr>
              <a:buSzPts val="2800"/>
              <a:buFont typeface="Verdana"/>
              <a:buNone/>
              <a:defRPr sz="2800" b="0" i="0" u="none" strike="noStrike" cap="none">
                <a:solidFill>
                  <a:srgbClr val="00B050"/>
                </a:solidFill>
                <a:latin typeface="Verdana"/>
                <a:ea typeface="Verdana"/>
                <a:cs typeface="Verdana"/>
                <a:sym typeface="Verdana"/>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Verdana"/>
                <a:ea typeface="Verdana"/>
                <a:cs typeface="Verdana"/>
                <a:sym typeface="Verdana"/>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Verdana"/>
                <a:ea typeface="Verdana"/>
                <a:cs typeface="Verdana"/>
                <a:sym typeface="Verdana"/>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Verdana"/>
                <a:ea typeface="Verdana"/>
                <a:cs typeface="Verdana"/>
                <a:sym typeface="Verdana"/>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Verdana"/>
                <a:ea typeface="Verdana"/>
                <a:cs typeface="Verdana"/>
                <a:sym typeface="Verdana"/>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bg>
      <p:bgPr>
        <a:blipFill>
          <a:blip r:embed="rId2">
            <a:alphaModFix/>
          </a:blip>
          <a:stretch>
            <a:fillRect/>
          </a:stretch>
        </a:blipFill>
        <a:effectLst/>
      </p:bgPr>
    </p:bg>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rot="5400000">
            <a:off x="8265699" y="2809463"/>
            <a:ext cx="5851525" cy="781877"/>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Clr>
                <a:schemeClr val="dk1"/>
              </a:buClr>
              <a:buSzPts val="2800"/>
              <a:buFont typeface="Verdana"/>
              <a:buNone/>
              <a:defRPr sz="2800" b="0"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0" name="Google Shape;60;p13"/>
          <p:cNvSpPr txBox="1">
            <a:spLocks noGrp="1"/>
          </p:cNvSpPr>
          <p:nvPr>
            <p:ph type="body" idx="1"/>
          </p:nvPr>
        </p:nvSpPr>
        <p:spPr>
          <a:xfrm rot="5400000">
            <a:off x="3072337" y="-1410000"/>
            <a:ext cx="5073427" cy="9998901"/>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Verdana"/>
              <a:buChar char="—"/>
              <a:defRPr sz="2800" b="0" i="0" u="none" strike="noStrike" cap="none">
                <a:solidFill>
                  <a:schemeClr val="dk1"/>
                </a:solidFill>
                <a:latin typeface="Verdana"/>
                <a:ea typeface="Verdana"/>
                <a:cs typeface="Verdana"/>
                <a:sym typeface="Verdana"/>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Verdana"/>
                <a:ea typeface="Verdana"/>
                <a:cs typeface="Verdana"/>
                <a:sym typeface="Verdana"/>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Verdana"/>
                <a:ea typeface="Verdana"/>
                <a:cs typeface="Verdana"/>
                <a:sym typeface="Verdana"/>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1" name="Google Shape;61;p13"/>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Slide">
  <p:cSld name="1_Title Slide">
    <p:bg>
      <p:bgPr>
        <a:blipFill>
          <a:blip r:embed="rId2">
            <a:alphaModFix/>
          </a:blip>
          <a:stretch>
            <a:fillRect/>
          </a:stretch>
        </a:blipFill>
        <a:effectLst/>
      </p:bgPr>
    </p:bg>
    <p:spTree>
      <p:nvGrpSpPr>
        <p:cNvPr id="1" name="Shape 17"/>
        <p:cNvGrpSpPr/>
        <p:nvPr/>
      </p:nvGrpSpPr>
      <p:grpSpPr>
        <a:xfrm>
          <a:off x="0" y="0"/>
          <a:ext cx="0" cy="0"/>
          <a:chOff x="0" y="0"/>
          <a:chExt cx="0" cy="0"/>
        </a:xfrm>
      </p:grpSpPr>
      <p:sp>
        <p:nvSpPr>
          <p:cNvPr id="18" name="Google Shape;18;p3"/>
          <p:cNvSpPr txBox="1">
            <a:spLocks noGrp="1"/>
          </p:cNvSpPr>
          <p:nvPr>
            <p:ph type="ctrTitle"/>
          </p:nvPr>
        </p:nvSpPr>
        <p:spPr>
          <a:xfrm>
            <a:off x="4511824" y="3645024"/>
            <a:ext cx="6864763" cy="1542033"/>
          </a:xfrm>
          <a:prstGeom prst="rect">
            <a:avLst/>
          </a:prstGeom>
          <a:noFill/>
          <a:ln>
            <a:noFill/>
          </a:ln>
        </p:spPr>
        <p:txBody>
          <a:bodyPr spcFirstLastPara="1" wrap="square" lIns="91425" tIns="91425" rIns="91425" bIns="91425" anchor="t" anchorCtr="0"/>
          <a:lstStyle>
            <a:lvl1pPr marR="0" lvl="0" algn="l" rtl="0">
              <a:spcBef>
                <a:spcPts val="0"/>
              </a:spcBef>
              <a:spcAft>
                <a:spcPts val="0"/>
              </a:spcAft>
              <a:buClr>
                <a:schemeClr val="lt1"/>
              </a:buClr>
              <a:buSzPts val="3200"/>
              <a:buFont typeface="Verdana"/>
              <a:buNone/>
              <a:defRPr sz="3200" b="0" i="0" u="none" strike="noStrike" cap="none">
                <a:solidFill>
                  <a:schemeClr val="lt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 name="Google Shape;19;p3"/>
          <p:cNvSpPr txBox="1">
            <a:spLocks noGrp="1"/>
          </p:cNvSpPr>
          <p:nvPr>
            <p:ph type="subTitle" idx="1"/>
          </p:nvPr>
        </p:nvSpPr>
        <p:spPr>
          <a:xfrm>
            <a:off x="4511824" y="5403080"/>
            <a:ext cx="6864763" cy="1126976"/>
          </a:xfrm>
          <a:prstGeom prst="rect">
            <a:avLst/>
          </a:prstGeom>
          <a:noFill/>
          <a:ln>
            <a:noFill/>
          </a:ln>
        </p:spPr>
        <p:txBody>
          <a:bodyPr spcFirstLastPara="1" wrap="square" lIns="91425" tIns="91425" rIns="91425" bIns="91425" anchor="t" anchorCtr="0"/>
          <a:lstStyle>
            <a:lvl1pPr marR="0" lvl="0" algn="l" rtl="0">
              <a:spcBef>
                <a:spcPts val="560"/>
              </a:spcBef>
              <a:spcAft>
                <a:spcPts val="0"/>
              </a:spcAft>
              <a:buClr>
                <a:srgbClr val="00B050"/>
              </a:buClr>
              <a:buSzPts val="2800"/>
              <a:buFont typeface="Verdana"/>
              <a:buNone/>
              <a:defRPr sz="2800" b="0" i="0" u="none" strike="noStrike" cap="none">
                <a:solidFill>
                  <a:srgbClr val="00B050"/>
                </a:solidFill>
                <a:latin typeface="Verdana"/>
                <a:ea typeface="Verdana"/>
                <a:cs typeface="Verdana"/>
                <a:sym typeface="Verdana"/>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Verdana"/>
                <a:ea typeface="Verdana"/>
                <a:cs typeface="Verdana"/>
                <a:sym typeface="Verdana"/>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Verdana"/>
                <a:ea typeface="Verdana"/>
                <a:cs typeface="Verdana"/>
                <a:sym typeface="Verdana"/>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Verdana"/>
                <a:ea typeface="Verdana"/>
                <a:cs typeface="Verdana"/>
                <a:sym typeface="Verdana"/>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Verdana"/>
                <a:ea typeface="Verdana"/>
                <a:cs typeface="Verdana"/>
                <a:sym typeface="Verdana"/>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p:cSld name="Title Slide">
    <p:bg>
      <p:bgPr>
        <a:blipFill>
          <a:blip r:embed="rId2">
            <a:alphaModFix/>
          </a:blip>
          <a:stretch>
            <a:fillRect/>
          </a:stretch>
        </a:blipFill>
        <a:effectLst/>
      </p:bgPr>
    </p:bg>
    <p:spTree>
      <p:nvGrpSpPr>
        <p:cNvPr id="1" name="Shape 20"/>
        <p:cNvGrpSpPr/>
        <p:nvPr/>
      </p:nvGrpSpPr>
      <p:grpSpPr>
        <a:xfrm>
          <a:off x="0" y="0"/>
          <a:ext cx="0" cy="0"/>
          <a:chOff x="0" y="0"/>
          <a:chExt cx="0" cy="0"/>
        </a:xfrm>
      </p:grpSpPr>
      <p:sp>
        <p:nvSpPr>
          <p:cNvPr id="21" name="Google Shape;21;p4"/>
          <p:cNvSpPr txBox="1">
            <a:spLocks noGrp="1"/>
          </p:cNvSpPr>
          <p:nvPr>
            <p:ph type="ctrTitle"/>
          </p:nvPr>
        </p:nvSpPr>
        <p:spPr>
          <a:xfrm>
            <a:off x="4511824" y="3399136"/>
            <a:ext cx="6864763" cy="1542033"/>
          </a:xfrm>
          <a:prstGeom prst="rect">
            <a:avLst/>
          </a:prstGeom>
          <a:noFill/>
          <a:ln>
            <a:noFill/>
          </a:ln>
        </p:spPr>
        <p:txBody>
          <a:bodyPr spcFirstLastPara="1" wrap="square" lIns="91425" tIns="91425" rIns="91425" bIns="91425" anchor="t" anchorCtr="0"/>
          <a:lstStyle>
            <a:lvl1pPr marR="0" lvl="0" algn="r" rtl="0">
              <a:spcBef>
                <a:spcPts val="0"/>
              </a:spcBef>
              <a:spcAft>
                <a:spcPts val="0"/>
              </a:spcAft>
              <a:buClr>
                <a:schemeClr val="dk1"/>
              </a:buClr>
              <a:buSzPts val="3200"/>
              <a:buFont typeface="Verdana"/>
              <a:buNone/>
              <a:defRPr sz="3200" b="0"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2" name="Google Shape;22;p4"/>
          <p:cNvSpPr txBox="1">
            <a:spLocks noGrp="1"/>
          </p:cNvSpPr>
          <p:nvPr>
            <p:ph type="subTitle" idx="1"/>
          </p:nvPr>
        </p:nvSpPr>
        <p:spPr>
          <a:xfrm>
            <a:off x="4511824" y="5110336"/>
            <a:ext cx="6864763" cy="1126976"/>
          </a:xfrm>
          <a:prstGeom prst="rect">
            <a:avLst/>
          </a:prstGeom>
          <a:noFill/>
          <a:ln>
            <a:noFill/>
          </a:ln>
        </p:spPr>
        <p:txBody>
          <a:bodyPr spcFirstLastPara="1" wrap="square" lIns="91425" tIns="91425" rIns="91425" bIns="91425" anchor="t" anchorCtr="0"/>
          <a:lstStyle>
            <a:lvl1pPr marR="0" lvl="0" algn="l" rtl="0">
              <a:spcBef>
                <a:spcPts val="560"/>
              </a:spcBef>
              <a:spcAft>
                <a:spcPts val="0"/>
              </a:spcAft>
              <a:buClr>
                <a:srgbClr val="00B050"/>
              </a:buClr>
              <a:buSzPts val="2800"/>
              <a:buFont typeface="Verdana"/>
              <a:buNone/>
              <a:defRPr sz="2800" b="0" i="0" u="none" strike="noStrike" cap="none">
                <a:solidFill>
                  <a:srgbClr val="00B050"/>
                </a:solidFill>
                <a:latin typeface="Verdana"/>
                <a:ea typeface="Verdana"/>
                <a:cs typeface="Verdana"/>
                <a:sym typeface="Verdana"/>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Verdana"/>
                <a:ea typeface="Verdana"/>
                <a:cs typeface="Verdana"/>
                <a:sym typeface="Verdana"/>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Verdana"/>
                <a:ea typeface="Verdana"/>
                <a:cs typeface="Verdana"/>
                <a:sym typeface="Verdana"/>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Verdana"/>
                <a:ea typeface="Verdana"/>
                <a:cs typeface="Verdana"/>
                <a:sym typeface="Verdana"/>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Verdana"/>
                <a:ea typeface="Verdana"/>
                <a:cs typeface="Verdana"/>
                <a:sym typeface="Verdana"/>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blipFill>
          <a:blip r:embed="rId2">
            <a:alphaModFix/>
          </a:blip>
          <a:stretch>
            <a:fillRect/>
          </a:stretch>
        </a:blipFill>
        <a:effectLst/>
      </p:bgPr>
    </p:bg>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3791744" y="274638"/>
            <a:ext cx="7790656" cy="634082"/>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Clr>
                <a:schemeClr val="dk1"/>
              </a:buClr>
              <a:buSzPts val="2800"/>
              <a:buFont typeface="Verdana"/>
              <a:buNone/>
              <a:defRPr sz="2800" b="0"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 name="Google Shape;25;p5"/>
          <p:cNvSpPr txBox="1">
            <a:spLocks noGrp="1"/>
          </p:cNvSpPr>
          <p:nvPr>
            <p:ph type="body" idx="1"/>
          </p:nvPr>
        </p:nvSpPr>
        <p:spPr>
          <a:xfrm>
            <a:off x="609600" y="1124744"/>
            <a:ext cx="10972800" cy="5184576"/>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Verdana"/>
              <a:buChar char="—"/>
              <a:defRPr sz="2800" b="0" i="0" u="none" strike="noStrike" cap="none">
                <a:solidFill>
                  <a:schemeClr val="dk1"/>
                </a:solidFill>
                <a:latin typeface="Verdana"/>
                <a:ea typeface="Verdana"/>
                <a:cs typeface="Verdana"/>
                <a:sym typeface="Verdana"/>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Verdana"/>
                <a:ea typeface="Verdana"/>
                <a:cs typeface="Verdana"/>
                <a:sym typeface="Verdana"/>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Verdana"/>
                <a:ea typeface="Verdana"/>
                <a:cs typeface="Verdana"/>
                <a:sym typeface="Verdana"/>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6" name="Google Shape;26;p5"/>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
        <p:nvSpPr>
          <p:cNvPr id="27" name="Google Shape;27;p5"/>
          <p:cNvSpPr txBox="1">
            <a:spLocks noGrp="1"/>
          </p:cNvSpPr>
          <p:nvPr>
            <p:ph type="ftr" idx="11"/>
          </p:nvPr>
        </p:nvSpPr>
        <p:spPr>
          <a:xfrm>
            <a:off x="603019" y="6356351"/>
            <a:ext cx="38608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600" b="0" i="0" u="none" strike="noStrike" cap="none">
                <a:solidFill>
                  <a:srgbClr val="00B05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blipFill>
          <a:blip r:embed="rId2">
            <a:alphaModFix/>
          </a:blip>
          <a:stretch>
            <a:fillRect/>
          </a:stretch>
        </a:blipFill>
        <a:effectLst/>
      </p:bgPr>
    </p:bg>
    <p:spTree>
      <p:nvGrpSpPr>
        <p:cNvPr id="1" name="Shape 28"/>
        <p:cNvGrpSpPr/>
        <p:nvPr/>
      </p:nvGrpSpPr>
      <p:grpSpPr>
        <a:xfrm>
          <a:off x="0" y="0"/>
          <a:ext cx="0" cy="0"/>
          <a:chOff x="0" y="0"/>
          <a:chExt cx="0" cy="0"/>
        </a:xfrm>
      </p:grpSpPr>
      <p:sp>
        <p:nvSpPr>
          <p:cNvPr id="29" name="Google Shape;29;p6"/>
          <p:cNvSpPr txBox="1">
            <a:spLocks noGrp="1"/>
          </p:cNvSpPr>
          <p:nvPr>
            <p:ph type="body" idx="1"/>
          </p:nvPr>
        </p:nvSpPr>
        <p:spPr>
          <a:xfrm>
            <a:off x="609600" y="1124744"/>
            <a:ext cx="10972800" cy="5184576"/>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lt1"/>
              </a:buClr>
              <a:buSzPts val="2800"/>
              <a:buFont typeface="Verdana"/>
              <a:buChar char="—"/>
              <a:defRPr sz="2800" b="0" i="0" u="none" strike="noStrike" cap="none">
                <a:solidFill>
                  <a:schemeClr val="lt1"/>
                </a:solidFill>
                <a:latin typeface="Verdana"/>
                <a:ea typeface="Verdana"/>
                <a:cs typeface="Verdana"/>
                <a:sym typeface="Verdana"/>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Verdana"/>
                <a:ea typeface="Verdana"/>
                <a:cs typeface="Verdana"/>
                <a:sym typeface="Verdana"/>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Verdana"/>
                <a:ea typeface="Verdana"/>
                <a:cs typeface="Verdana"/>
                <a:sym typeface="Verdana"/>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Verdana"/>
                <a:ea typeface="Verdana"/>
                <a:cs typeface="Verdana"/>
                <a:sym typeface="Verdana"/>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Verdana"/>
                <a:ea typeface="Verdana"/>
                <a:cs typeface="Verdana"/>
                <a:sym typeface="Verdana"/>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0" name="Google Shape;30;p6"/>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lt1"/>
                </a:solidFill>
                <a:latin typeface="Calibri"/>
                <a:ea typeface="Calibri"/>
                <a:cs typeface="Calibri"/>
                <a:sym typeface="Calibri"/>
              </a:defRPr>
            </a:lvl1pPr>
            <a:lvl2pPr marL="0" marR="0" lvl="1" indent="0" algn="r" rtl="0">
              <a:spcBef>
                <a:spcPts val="0"/>
              </a:spcBef>
              <a:buNone/>
              <a:defRPr sz="1200" b="0" i="0" u="none" strike="noStrike" cap="none">
                <a:solidFill>
                  <a:schemeClr val="lt1"/>
                </a:solidFill>
                <a:latin typeface="Calibri"/>
                <a:ea typeface="Calibri"/>
                <a:cs typeface="Calibri"/>
                <a:sym typeface="Calibri"/>
              </a:defRPr>
            </a:lvl2pPr>
            <a:lvl3pPr marL="0" marR="0" lvl="2" indent="0" algn="r" rtl="0">
              <a:spcBef>
                <a:spcPts val="0"/>
              </a:spcBef>
              <a:buNone/>
              <a:defRPr sz="1200" b="0" i="0" u="none" strike="noStrike" cap="none">
                <a:solidFill>
                  <a:schemeClr val="lt1"/>
                </a:solidFill>
                <a:latin typeface="Calibri"/>
                <a:ea typeface="Calibri"/>
                <a:cs typeface="Calibri"/>
                <a:sym typeface="Calibri"/>
              </a:defRPr>
            </a:lvl3pPr>
            <a:lvl4pPr marL="0" marR="0" lvl="3" indent="0" algn="r" rtl="0">
              <a:spcBef>
                <a:spcPts val="0"/>
              </a:spcBef>
              <a:buNone/>
              <a:defRPr sz="1200" b="0" i="0" u="none" strike="noStrike" cap="none">
                <a:solidFill>
                  <a:schemeClr val="lt1"/>
                </a:solidFill>
                <a:latin typeface="Calibri"/>
                <a:ea typeface="Calibri"/>
                <a:cs typeface="Calibri"/>
                <a:sym typeface="Calibri"/>
              </a:defRPr>
            </a:lvl4pPr>
            <a:lvl5pPr marL="0" marR="0" lvl="4" indent="0" algn="r" rtl="0">
              <a:spcBef>
                <a:spcPts val="0"/>
              </a:spcBef>
              <a:buNone/>
              <a:defRPr sz="1200" b="0" i="0" u="none" strike="noStrike" cap="none">
                <a:solidFill>
                  <a:schemeClr val="lt1"/>
                </a:solidFill>
                <a:latin typeface="Calibri"/>
                <a:ea typeface="Calibri"/>
                <a:cs typeface="Calibri"/>
                <a:sym typeface="Calibri"/>
              </a:defRPr>
            </a:lvl5pPr>
            <a:lvl6pPr marL="0" marR="0" lvl="5" indent="0" algn="r" rtl="0">
              <a:spcBef>
                <a:spcPts val="0"/>
              </a:spcBef>
              <a:buNone/>
              <a:defRPr sz="1200" b="0" i="0" u="none" strike="noStrike" cap="none">
                <a:solidFill>
                  <a:schemeClr val="lt1"/>
                </a:solidFill>
                <a:latin typeface="Calibri"/>
                <a:ea typeface="Calibri"/>
                <a:cs typeface="Calibri"/>
                <a:sym typeface="Calibri"/>
              </a:defRPr>
            </a:lvl6pPr>
            <a:lvl7pPr marL="0" marR="0" lvl="6" indent="0" algn="r" rtl="0">
              <a:spcBef>
                <a:spcPts val="0"/>
              </a:spcBef>
              <a:buNone/>
              <a:defRPr sz="1200" b="0" i="0" u="none" strike="noStrike" cap="none">
                <a:solidFill>
                  <a:schemeClr val="lt1"/>
                </a:solidFill>
                <a:latin typeface="Calibri"/>
                <a:ea typeface="Calibri"/>
                <a:cs typeface="Calibri"/>
                <a:sym typeface="Calibri"/>
              </a:defRPr>
            </a:lvl7pPr>
            <a:lvl8pPr marL="0" marR="0" lvl="7" indent="0" algn="r" rtl="0">
              <a:spcBef>
                <a:spcPts val="0"/>
              </a:spcBef>
              <a:buNone/>
              <a:defRPr sz="1200" b="0" i="0" u="none" strike="noStrike" cap="none">
                <a:solidFill>
                  <a:schemeClr val="lt1"/>
                </a:solidFill>
                <a:latin typeface="Calibri"/>
                <a:ea typeface="Calibri"/>
                <a:cs typeface="Calibri"/>
                <a:sym typeface="Calibri"/>
              </a:defRPr>
            </a:lvl8pPr>
            <a:lvl9pPr marL="0" marR="0" lvl="8" indent="0" algn="r" rtl="0">
              <a:spcBef>
                <a:spcPts val="0"/>
              </a:spcBef>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
        <p:nvSpPr>
          <p:cNvPr id="31" name="Google Shape;31;p6"/>
          <p:cNvSpPr txBox="1">
            <a:spLocks noGrp="1"/>
          </p:cNvSpPr>
          <p:nvPr>
            <p:ph type="title"/>
          </p:nvPr>
        </p:nvSpPr>
        <p:spPr>
          <a:xfrm>
            <a:off x="3791744" y="274638"/>
            <a:ext cx="7790656" cy="634082"/>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Clr>
                <a:schemeClr val="lt1"/>
              </a:buClr>
              <a:buSzPts val="2800"/>
              <a:buFont typeface="Verdana"/>
              <a:buNone/>
              <a:defRPr sz="2800" b="0" i="0" u="none" strike="noStrike" cap="none">
                <a:solidFill>
                  <a:schemeClr val="lt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2" name="Google Shape;32;p6"/>
          <p:cNvSpPr txBox="1">
            <a:spLocks noGrp="1"/>
          </p:cNvSpPr>
          <p:nvPr>
            <p:ph type="ftr" idx="11"/>
          </p:nvPr>
        </p:nvSpPr>
        <p:spPr>
          <a:xfrm>
            <a:off x="603019" y="6356351"/>
            <a:ext cx="38608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600" b="0" i="0" u="none" strike="noStrike" cap="none">
                <a:solidFill>
                  <a:srgbClr val="00B05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blipFill>
          <a:blip r:embed="rId2">
            <a:alphaModFix/>
          </a:blip>
          <a:stretch>
            <a:fillRect/>
          </a:stretch>
        </a:blipFill>
        <a:effectLst/>
      </p:bgPr>
    </p:bg>
    <p:spTree>
      <p:nvGrpSpPr>
        <p:cNvPr id="1" name="Shape 38"/>
        <p:cNvGrpSpPr/>
        <p:nvPr/>
      </p:nvGrpSpPr>
      <p:grpSpPr>
        <a:xfrm>
          <a:off x="0" y="0"/>
          <a:ext cx="0" cy="0"/>
          <a:chOff x="0" y="0"/>
          <a:chExt cx="0" cy="0"/>
        </a:xfrm>
      </p:grpSpPr>
      <p:sp>
        <p:nvSpPr>
          <p:cNvPr id="39" name="Google Shape;39;p8"/>
          <p:cNvSpPr txBox="1">
            <a:spLocks noGrp="1"/>
          </p:cNvSpPr>
          <p:nvPr>
            <p:ph type="title"/>
          </p:nvPr>
        </p:nvSpPr>
        <p:spPr>
          <a:xfrm>
            <a:off x="3791744" y="274638"/>
            <a:ext cx="7790656" cy="634082"/>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Clr>
                <a:schemeClr val="dk1"/>
              </a:buClr>
              <a:buSzPts val="2800"/>
              <a:buFont typeface="Verdana"/>
              <a:buNone/>
              <a:defRPr sz="2800" b="0"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0" name="Google Shape;40;p8"/>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
        <p:nvSpPr>
          <p:cNvPr id="41" name="Google Shape;41;p8"/>
          <p:cNvSpPr txBox="1">
            <a:spLocks noGrp="1"/>
          </p:cNvSpPr>
          <p:nvPr>
            <p:ph type="ftr" idx="11"/>
          </p:nvPr>
        </p:nvSpPr>
        <p:spPr>
          <a:xfrm>
            <a:off x="603019" y="6356351"/>
            <a:ext cx="38608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600" b="0" i="0" u="none" strike="noStrike" cap="none">
                <a:solidFill>
                  <a:srgbClr val="00B05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bg>
      <p:bgPr>
        <a:blipFill>
          <a:blip r:embed="rId2">
            <a:alphaModFix/>
          </a:blip>
          <a:stretch>
            <a:fillRect/>
          </a:stretch>
        </a:blipFill>
        <a:effectLst/>
      </p:bgPr>
    </p:bg>
    <p:spTree>
      <p:nvGrpSpPr>
        <p:cNvPr id="1" name="Shape 42"/>
        <p:cNvGrpSpPr/>
        <p:nvPr/>
      </p:nvGrpSpPr>
      <p:grpSpPr>
        <a:xfrm>
          <a:off x="0" y="0"/>
          <a:ext cx="0" cy="0"/>
          <a:chOff x="0" y="0"/>
          <a:chExt cx="0" cy="0"/>
        </a:xfrm>
      </p:grpSpPr>
      <p:sp>
        <p:nvSpPr>
          <p:cNvPr id="43" name="Google Shape;43;p9"/>
          <p:cNvSpPr txBox="1">
            <a:spLocks noGrp="1"/>
          </p:cNvSpPr>
          <p:nvPr>
            <p:ph type="ftr" idx="11"/>
          </p:nvPr>
        </p:nvSpPr>
        <p:spPr>
          <a:xfrm>
            <a:off x="603019" y="6356351"/>
            <a:ext cx="38608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600" b="0" i="0" u="none" strike="noStrike" cap="none">
                <a:solidFill>
                  <a:srgbClr val="00B05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4" name="Google Shape;44;p9"/>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bg>
      <p:bgPr>
        <a:blipFill>
          <a:blip r:embed="rId2">
            <a:alphaModFix/>
          </a:blip>
          <a:stretch>
            <a:fillRect/>
          </a:stretch>
        </a:blipFill>
        <a:effectLst/>
      </p:bgPr>
    </p:bg>
    <p:spTree>
      <p:nvGrpSpPr>
        <p:cNvPr id="1" name="Shape 50"/>
        <p:cNvGrpSpPr/>
        <p:nvPr/>
      </p:nvGrpSpPr>
      <p:grpSpPr>
        <a:xfrm>
          <a:off x="0" y="0"/>
          <a:ext cx="0" cy="0"/>
          <a:chOff x="0" y="0"/>
          <a:chExt cx="0" cy="0"/>
        </a:xfrm>
      </p:grpSpPr>
      <p:sp>
        <p:nvSpPr>
          <p:cNvPr id="51" name="Google Shape;51;p11"/>
          <p:cNvSpPr>
            <a:spLocks noGrp="1"/>
          </p:cNvSpPr>
          <p:nvPr>
            <p:ph type="pic" idx="2"/>
          </p:nvPr>
        </p:nvSpPr>
        <p:spPr>
          <a:xfrm>
            <a:off x="527381" y="980729"/>
            <a:ext cx="11041227" cy="5328591"/>
          </a:xfrm>
          <a:prstGeom prst="rect">
            <a:avLst/>
          </a:prstGeom>
          <a:noFill/>
          <a:ln>
            <a:noFill/>
          </a:ln>
        </p:spPr>
        <p:txBody>
          <a:bodyPr spcFirstLastPara="1" wrap="square" lIns="91425" tIns="91425" rIns="91425" bIns="91425" anchor="t" anchorCtr="0"/>
          <a:lstStyle>
            <a:lvl1pPr marR="0" lvl="0" algn="l" rtl="0">
              <a:spcBef>
                <a:spcPts val="640"/>
              </a:spcBef>
              <a:spcAft>
                <a:spcPts val="0"/>
              </a:spcAft>
              <a:buClr>
                <a:schemeClr val="dk1"/>
              </a:buClr>
              <a:buSzPts val="3200"/>
              <a:buFont typeface="Verdana"/>
              <a:buNone/>
              <a:defRPr sz="3200" b="0" i="0" u="none" strike="noStrike" cap="none">
                <a:solidFill>
                  <a:schemeClr val="dk1"/>
                </a:solidFill>
                <a:latin typeface="Verdana"/>
                <a:ea typeface="Verdana"/>
                <a:cs typeface="Verdana"/>
                <a:sym typeface="Verdana"/>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Verdana"/>
                <a:ea typeface="Verdana"/>
                <a:cs typeface="Verdana"/>
                <a:sym typeface="Verdana"/>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Verdana"/>
                <a:ea typeface="Verdana"/>
                <a:cs typeface="Verdana"/>
                <a:sym typeface="Verdana"/>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Verdana"/>
                <a:ea typeface="Verdana"/>
                <a:cs typeface="Verdana"/>
                <a:sym typeface="Verdana"/>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Verdana"/>
                <a:ea typeface="Verdana"/>
                <a:cs typeface="Verdana"/>
                <a:sym typeface="Verdana"/>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52" name="Google Shape;52;p11"/>
          <p:cNvSpPr txBox="1">
            <a:spLocks noGrp="1"/>
          </p:cNvSpPr>
          <p:nvPr>
            <p:ph type="body" idx="1"/>
          </p:nvPr>
        </p:nvSpPr>
        <p:spPr>
          <a:xfrm>
            <a:off x="527381" y="6375450"/>
            <a:ext cx="7315200" cy="365918"/>
          </a:xfrm>
          <a:prstGeom prst="rect">
            <a:avLst/>
          </a:prstGeom>
          <a:noFill/>
          <a:ln>
            <a:noFill/>
          </a:ln>
        </p:spPr>
        <p:txBody>
          <a:bodyPr spcFirstLastPara="1" wrap="square" lIns="91425" tIns="91425" rIns="91425" bIns="91425" anchor="ctr" anchorCtr="0"/>
          <a:lstStyle>
            <a:lvl1pPr marL="457200" marR="0" lvl="0" indent="-228600" algn="l" rtl="0">
              <a:spcBef>
                <a:spcPts val="280"/>
              </a:spcBef>
              <a:spcAft>
                <a:spcPts val="0"/>
              </a:spcAft>
              <a:buClr>
                <a:schemeClr val="dk1"/>
              </a:buClr>
              <a:buSzPts val="1400"/>
              <a:buFont typeface="Verdana"/>
              <a:buNone/>
              <a:defRPr sz="1400" b="0" i="0" u="none" strike="noStrike" cap="none">
                <a:solidFill>
                  <a:schemeClr val="dk1"/>
                </a:solidFill>
                <a:latin typeface="Verdana"/>
                <a:ea typeface="Verdana"/>
                <a:cs typeface="Verdana"/>
                <a:sym typeface="Verdana"/>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Verdana"/>
                <a:ea typeface="Verdana"/>
                <a:cs typeface="Verdana"/>
                <a:sym typeface="Verdana"/>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Verdana"/>
                <a:ea typeface="Verdana"/>
                <a:cs typeface="Verdana"/>
                <a:sym typeface="Verdana"/>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Verdana"/>
                <a:ea typeface="Verdana"/>
                <a:cs typeface="Verdana"/>
                <a:sym typeface="Verdana"/>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Verdana"/>
                <a:ea typeface="Verdana"/>
                <a:cs typeface="Verdana"/>
                <a:sym typeface="Verdana"/>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53" name="Google Shape;53;p11"/>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bg>
      <p:bgPr>
        <a:blipFill>
          <a:blip r:embed="rId2">
            <a:alphaModFix/>
          </a:blip>
          <a:stretch>
            <a:fillRect/>
          </a:stretch>
        </a:blipFill>
        <a:effectLst/>
      </p:bgPr>
    </p:bg>
    <p:spTree>
      <p:nvGrpSpPr>
        <p:cNvPr id="1" name="Shape 54"/>
        <p:cNvGrpSpPr/>
        <p:nvPr/>
      </p:nvGrpSpPr>
      <p:grpSpPr>
        <a:xfrm>
          <a:off x="0" y="0"/>
          <a:ext cx="0" cy="0"/>
          <a:chOff x="0" y="0"/>
          <a:chExt cx="0" cy="0"/>
        </a:xfrm>
      </p:grpSpPr>
      <p:sp>
        <p:nvSpPr>
          <p:cNvPr id="55" name="Google Shape;55;p12"/>
          <p:cNvSpPr txBox="1">
            <a:spLocks noGrp="1"/>
          </p:cNvSpPr>
          <p:nvPr>
            <p:ph type="title"/>
          </p:nvPr>
        </p:nvSpPr>
        <p:spPr>
          <a:xfrm>
            <a:off x="3791744" y="274638"/>
            <a:ext cx="7790656" cy="634082"/>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Clr>
                <a:schemeClr val="dk1"/>
              </a:buClr>
              <a:buSzPts val="2800"/>
              <a:buFont typeface="Verdana"/>
              <a:buNone/>
              <a:defRPr sz="2800" b="0"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6" name="Google Shape;56;p12"/>
          <p:cNvSpPr txBox="1">
            <a:spLocks noGrp="1"/>
          </p:cNvSpPr>
          <p:nvPr>
            <p:ph type="body" idx="1"/>
          </p:nvPr>
        </p:nvSpPr>
        <p:spPr>
          <a:xfrm rot="5400000">
            <a:off x="3503712" y="-1769368"/>
            <a:ext cx="5184576" cy="10972800"/>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Verdana"/>
              <a:buChar char="—"/>
              <a:defRPr sz="2800" b="0" i="0" u="none" strike="noStrike" cap="none">
                <a:solidFill>
                  <a:schemeClr val="dk1"/>
                </a:solidFill>
                <a:latin typeface="Verdana"/>
                <a:ea typeface="Verdana"/>
                <a:cs typeface="Verdana"/>
                <a:sym typeface="Verdana"/>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Verdana"/>
                <a:ea typeface="Verdana"/>
                <a:cs typeface="Verdana"/>
                <a:sym typeface="Verdana"/>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Verdana"/>
                <a:ea typeface="Verdana"/>
                <a:cs typeface="Verdana"/>
                <a:sym typeface="Verdana"/>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7" name="Google Shape;57;p12"/>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2">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3791744" y="274638"/>
            <a:ext cx="7790656" cy="634082"/>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Clr>
                <a:schemeClr val="dk1"/>
              </a:buClr>
              <a:buSzPts val="2800"/>
              <a:buFont typeface="Verdana"/>
              <a:buNone/>
              <a:defRPr sz="2800" b="0"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09600" y="1124744"/>
            <a:ext cx="10972800" cy="5184576"/>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Verdana"/>
              <a:buChar char="—"/>
              <a:defRPr sz="2800" b="0" i="0" u="none" strike="noStrike" cap="none">
                <a:solidFill>
                  <a:schemeClr val="dk1"/>
                </a:solidFill>
                <a:latin typeface="Verdana"/>
                <a:ea typeface="Verdana"/>
                <a:cs typeface="Verdana"/>
                <a:sym typeface="Verdana"/>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Verdana"/>
                <a:ea typeface="Verdana"/>
                <a:cs typeface="Verdana"/>
                <a:sym typeface="Verdana"/>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Verdana"/>
                <a:ea typeface="Verdana"/>
                <a:cs typeface="Verdana"/>
                <a:sym typeface="Verdana"/>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
        <p:nvSpPr>
          <p:cNvPr id="13" name="Google Shape;13;p1"/>
          <p:cNvSpPr txBox="1">
            <a:spLocks noGrp="1"/>
          </p:cNvSpPr>
          <p:nvPr>
            <p:ph type="ftr" idx="11"/>
          </p:nvPr>
        </p:nvSpPr>
        <p:spPr>
          <a:xfrm>
            <a:off x="603019" y="6356351"/>
            <a:ext cx="38608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600" b="0" i="0" u="none" strike="noStrike" cap="none">
                <a:solidFill>
                  <a:srgbClr val="00B05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4" r:id="rId6"/>
    <p:sldLayoutId id="2147483655"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hyperlink" Target="https://www.riigiteataja.ee/akt/201112016003"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https://eur-lex.europa.eu/legal-content/ET/TXT/PDF/?uri=CELEX:32018R0842&amp;from=EN" TargetMode="External"/><Relationship Id="rId5" Type="http://schemas.openxmlformats.org/officeDocument/2006/relationships/hyperlink" Target="https://www.consilium.europa.eu/et/policies/fit-for-55/#0" TargetMode="External"/><Relationship Id="rId4" Type="http://schemas.openxmlformats.org/officeDocument/2006/relationships/hyperlink" Target="https://eur-lex.europa.eu/legal-content/ET/TXT/?uri=celex%3A52019DC0640"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s://www.riigiteataja.ee/akt/310022023003?leiaKehtiv"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5" Type="http://schemas.openxmlformats.org/officeDocument/2006/relationships/hyperlink" Target="https://www.valitsus.ee/sites/default/files/documents/2021-11/Transpordi%20ja%20liikuvuse%20arengukava%202021%E2%80%932035.pdf" TargetMode="External"/><Relationship Id="rId4" Type="http://schemas.openxmlformats.org/officeDocument/2006/relationships/hyperlink" Target="https://kliimaministeerium.ee/sites/default/files/documents/2025-06/Updated%20NECP%202021-2030%20Estonia.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www.imo.org/en/mediacentre/hottopics/pages/carbon-capture-and-storage-(ccs).aspx"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https://envir.ee/media/9350/download"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E5672F-131F-1C9B-9DBC-64B1B6A75D5F}"/>
              </a:ext>
            </a:extLst>
          </p:cNvPr>
          <p:cNvSpPr>
            <a:spLocks noGrp="1"/>
          </p:cNvSpPr>
          <p:nvPr>
            <p:ph type="ctrTitle"/>
          </p:nvPr>
        </p:nvSpPr>
        <p:spPr/>
        <p:txBody>
          <a:bodyPr/>
          <a:lstStyle/>
          <a:p>
            <a:br>
              <a:rPr lang="et-EE" dirty="0"/>
            </a:br>
            <a:r>
              <a:rPr lang="et-EE" dirty="0"/>
              <a:t>M</a:t>
            </a:r>
            <a:r>
              <a:rPr lang="en-US" dirty="0" err="1"/>
              <a:t>aanteetranspordi</a:t>
            </a:r>
            <a:r>
              <a:rPr lang="en-US" dirty="0"/>
              <a:t> roll </a:t>
            </a:r>
            <a:r>
              <a:rPr lang="et-EE" dirty="0"/>
              <a:t>kliimamõjudes</a:t>
            </a:r>
            <a:endParaRPr lang="en-US" dirty="0"/>
          </a:p>
        </p:txBody>
      </p:sp>
      <p:sp>
        <p:nvSpPr>
          <p:cNvPr id="5" name="Subtitle 4">
            <a:extLst>
              <a:ext uri="{FF2B5EF4-FFF2-40B4-BE49-F238E27FC236}">
                <a16:creationId xmlns:a16="http://schemas.microsoft.com/office/drawing/2014/main" id="{A8F76282-1D27-ECF6-AE26-7FCEDBC4315C}"/>
              </a:ext>
            </a:extLst>
          </p:cNvPr>
          <p:cNvSpPr>
            <a:spLocks noGrp="1"/>
          </p:cNvSpPr>
          <p:nvPr>
            <p:ph type="subTitle" idx="1"/>
          </p:nvPr>
        </p:nvSpPr>
        <p:spPr/>
        <p:txBody>
          <a:bodyPr/>
          <a:lstStyle/>
          <a:p>
            <a:pPr algn="r"/>
            <a:r>
              <a:rPr lang="et-EE" dirty="0"/>
              <a:t>Loeng 1</a:t>
            </a:r>
            <a:endParaRPr lang="en-US" dirty="0"/>
          </a:p>
        </p:txBody>
      </p:sp>
      <p:pic>
        <p:nvPicPr>
          <p:cNvPr id="7" name="Picture 6">
            <a:extLst>
              <a:ext uri="{FF2B5EF4-FFF2-40B4-BE49-F238E27FC236}">
                <a16:creationId xmlns:a16="http://schemas.microsoft.com/office/drawing/2014/main" id="{7C412388-3A1F-430A-131F-192A19014AA7}"/>
              </a:ext>
            </a:extLst>
          </p:cNvPr>
          <p:cNvPicPr>
            <a:picLocks noChangeAspect="1"/>
          </p:cNvPicPr>
          <p:nvPr/>
        </p:nvPicPr>
        <p:blipFill>
          <a:blip r:embed="rId3"/>
          <a:stretch>
            <a:fillRect/>
          </a:stretch>
        </p:blipFill>
        <p:spPr>
          <a:xfrm>
            <a:off x="285141" y="5817523"/>
            <a:ext cx="2109716" cy="695561"/>
          </a:xfrm>
          <a:prstGeom prst="rect">
            <a:avLst/>
          </a:prstGeom>
        </p:spPr>
      </p:pic>
      <p:pic>
        <p:nvPicPr>
          <p:cNvPr id="9" name="Picture 8">
            <a:extLst>
              <a:ext uri="{FF2B5EF4-FFF2-40B4-BE49-F238E27FC236}">
                <a16:creationId xmlns:a16="http://schemas.microsoft.com/office/drawing/2014/main" id="{EF33BEEA-3B45-DD02-9136-49F2FF111B72}"/>
              </a:ext>
            </a:extLst>
          </p:cNvPr>
          <p:cNvPicPr>
            <a:picLocks noChangeAspect="1"/>
          </p:cNvPicPr>
          <p:nvPr/>
        </p:nvPicPr>
        <p:blipFill>
          <a:blip r:embed="rId4"/>
          <a:stretch>
            <a:fillRect/>
          </a:stretch>
        </p:blipFill>
        <p:spPr>
          <a:xfrm>
            <a:off x="2821534" y="5534744"/>
            <a:ext cx="1853594" cy="1035832"/>
          </a:xfrm>
          <a:prstGeom prst="rect">
            <a:avLst/>
          </a:prstGeom>
        </p:spPr>
      </p:pic>
    </p:spTree>
    <p:extLst>
      <p:ext uri="{BB962C8B-B14F-4D97-AF65-F5344CB8AC3E}">
        <p14:creationId xmlns:p14="http://schemas.microsoft.com/office/powerpoint/2010/main" val="1284841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8B6E0-BBEC-C460-5D57-3889047BC5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91B459-3480-D416-12DF-A69EAAD56C10}"/>
              </a:ext>
            </a:extLst>
          </p:cNvPr>
          <p:cNvSpPr>
            <a:spLocks noGrp="1"/>
          </p:cNvSpPr>
          <p:nvPr>
            <p:ph type="title"/>
          </p:nvPr>
        </p:nvSpPr>
        <p:spPr/>
        <p:txBody>
          <a:bodyPr/>
          <a:lstStyle/>
          <a:p>
            <a:r>
              <a:rPr lang="et-EE" dirty="0"/>
              <a:t>Rahvusvahelised kokkulepped</a:t>
            </a:r>
            <a:endParaRPr lang="en-US" dirty="0"/>
          </a:p>
        </p:txBody>
      </p:sp>
      <p:sp>
        <p:nvSpPr>
          <p:cNvPr id="3" name="Text Placeholder 2">
            <a:extLst>
              <a:ext uri="{FF2B5EF4-FFF2-40B4-BE49-F238E27FC236}">
                <a16:creationId xmlns:a16="http://schemas.microsoft.com/office/drawing/2014/main" id="{712C7403-B985-F9CF-B2AE-D40D5F08C753}"/>
              </a:ext>
            </a:extLst>
          </p:cNvPr>
          <p:cNvSpPr>
            <a:spLocks noGrp="1"/>
          </p:cNvSpPr>
          <p:nvPr>
            <p:ph type="body" idx="1"/>
          </p:nvPr>
        </p:nvSpPr>
        <p:spPr>
          <a:xfrm>
            <a:off x="609600" y="1092087"/>
            <a:ext cx="10972800" cy="5184576"/>
          </a:xfrm>
        </p:spPr>
        <p:txBody>
          <a:bodyPr/>
          <a:lstStyle/>
          <a:p>
            <a:pPr marL="50800" indent="0">
              <a:buClr>
                <a:srgbClr val="00B050"/>
              </a:buClr>
              <a:buNone/>
            </a:pPr>
            <a:r>
              <a:rPr lang="et-EE" sz="2400" dirty="0"/>
              <a:t>Peamised rahvusvahelised kokkulepped, millest lähtutakse on:</a:t>
            </a:r>
          </a:p>
          <a:p>
            <a:pPr marL="50800" indent="0">
              <a:buClr>
                <a:srgbClr val="00B050"/>
              </a:buClr>
              <a:buNone/>
            </a:pPr>
            <a:endParaRPr lang="et-EE" sz="2400" dirty="0"/>
          </a:p>
          <a:p>
            <a:pPr>
              <a:buClr>
                <a:srgbClr val="00B050"/>
              </a:buClr>
              <a:buFont typeface="Arial" panose="020B0604020202020204" pitchFamily="34" charset="0"/>
              <a:buChar char="•"/>
            </a:pPr>
            <a:r>
              <a:rPr lang="et-EE" sz="2400" dirty="0">
                <a:hlinkClick r:id="rId3"/>
              </a:rPr>
              <a:t>Pariisi kokkulepe </a:t>
            </a:r>
            <a:r>
              <a:rPr lang="et-EE" sz="2400" dirty="0"/>
              <a:t>(</a:t>
            </a:r>
            <a:r>
              <a:rPr lang="et-EE" sz="2400" i="1" dirty="0"/>
              <a:t>2015</a:t>
            </a:r>
            <a:r>
              <a:rPr lang="et-EE" sz="2400" dirty="0"/>
              <a:t>)</a:t>
            </a:r>
          </a:p>
          <a:p>
            <a:pPr>
              <a:buClr>
                <a:srgbClr val="00B050"/>
              </a:buClr>
              <a:buFont typeface="Arial" panose="020B0604020202020204" pitchFamily="34" charset="0"/>
              <a:buChar char="•"/>
            </a:pPr>
            <a:r>
              <a:rPr lang="fi-FI" sz="2400" dirty="0" err="1">
                <a:hlinkClick r:id="rId4"/>
              </a:rPr>
              <a:t>Euroopa</a:t>
            </a:r>
            <a:r>
              <a:rPr lang="fi-FI" sz="2400" dirty="0">
                <a:hlinkClick r:id="rId4"/>
              </a:rPr>
              <a:t> </a:t>
            </a:r>
            <a:r>
              <a:rPr lang="fi-FI" sz="2400" dirty="0" err="1">
                <a:hlinkClick r:id="rId4"/>
              </a:rPr>
              <a:t>rohel</a:t>
            </a:r>
            <a:r>
              <a:rPr lang="et-EE" sz="2400" dirty="0">
                <a:hlinkClick r:id="rId4"/>
              </a:rPr>
              <a:t>ine </a:t>
            </a:r>
            <a:r>
              <a:rPr lang="et-EE" sz="2400" dirty="0" err="1">
                <a:hlinkClick r:id="rId4"/>
              </a:rPr>
              <a:t>kokkul</a:t>
            </a:r>
            <a:r>
              <a:rPr lang="fi-FI" sz="2400" dirty="0" err="1">
                <a:hlinkClick r:id="rId4"/>
              </a:rPr>
              <a:t>epe</a:t>
            </a:r>
            <a:r>
              <a:rPr lang="fi-FI" sz="2400" dirty="0">
                <a:hlinkClick r:id="rId4"/>
              </a:rPr>
              <a:t> </a:t>
            </a:r>
            <a:r>
              <a:rPr lang="fi-FI" sz="2400" dirty="0"/>
              <a:t>(</a:t>
            </a:r>
            <a:r>
              <a:rPr lang="fi-FI" sz="2400" i="1" dirty="0" err="1"/>
              <a:t>Euroopa</a:t>
            </a:r>
            <a:r>
              <a:rPr lang="fi-FI" sz="2400" i="1" dirty="0"/>
              <a:t> </a:t>
            </a:r>
            <a:r>
              <a:rPr lang="fi-FI" sz="2400" i="1" dirty="0" err="1"/>
              <a:t>Komisjon</a:t>
            </a:r>
            <a:r>
              <a:rPr lang="fi-FI" sz="2400" i="1" dirty="0"/>
              <a:t>, 2019</a:t>
            </a:r>
            <a:r>
              <a:rPr lang="fi-FI" sz="2400" dirty="0"/>
              <a:t>)</a:t>
            </a:r>
            <a:endParaRPr lang="et-EE" sz="2400" dirty="0"/>
          </a:p>
          <a:p>
            <a:pPr>
              <a:buClr>
                <a:srgbClr val="00B050"/>
              </a:buClr>
              <a:buFont typeface="Arial" panose="020B0604020202020204" pitchFamily="34" charset="0"/>
              <a:buChar char="•"/>
            </a:pPr>
            <a:r>
              <a:rPr lang="nn-NO" sz="2400" dirty="0">
                <a:hlinkClick r:id="rId5"/>
              </a:rPr>
              <a:t>Fit for 55 </a:t>
            </a:r>
            <a:r>
              <a:rPr lang="nn-NO" sz="2400" dirty="0"/>
              <a:t>(</a:t>
            </a:r>
            <a:r>
              <a:rPr lang="nn-NO" sz="2400" i="1" dirty="0"/>
              <a:t>Euroopa Liit, 2021</a:t>
            </a:r>
            <a:r>
              <a:rPr lang="nn-NO" sz="2400" dirty="0"/>
              <a:t>)</a:t>
            </a:r>
            <a:endParaRPr lang="et-EE" sz="2400" dirty="0"/>
          </a:p>
          <a:p>
            <a:pPr>
              <a:buClr>
                <a:srgbClr val="00B050"/>
              </a:buClr>
              <a:buFont typeface="Arial" panose="020B0604020202020204" pitchFamily="34" charset="0"/>
              <a:buChar char="•"/>
            </a:pPr>
            <a:r>
              <a:rPr lang="en-US" sz="2400" dirty="0" err="1">
                <a:hlinkClick r:id="rId6"/>
              </a:rPr>
              <a:t>Jõupingutuste</a:t>
            </a:r>
            <a:r>
              <a:rPr lang="en-US" sz="2400" dirty="0">
                <a:hlinkClick r:id="rId6"/>
              </a:rPr>
              <a:t> </a:t>
            </a:r>
            <a:r>
              <a:rPr lang="en-US" sz="2400" dirty="0" err="1">
                <a:hlinkClick r:id="rId6"/>
              </a:rPr>
              <a:t>jagamise</a:t>
            </a:r>
            <a:r>
              <a:rPr lang="en-US" sz="2400" dirty="0">
                <a:hlinkClick r:id="rId6"/>
              </a:rPr>
              <a:t> </a:t>
            </a:r>
            <a:r>
              <a:rPr lang="en-US" sz="2400" dirty="0" err="1">
                <a:hlinkClick r:id="rId6"/>
              </a:rPr>
              <a:t>määrus</a:t>
            </a:r>
            <a:r>
              <a:rPr lang="en-US" sz="2400" dirty="0">
                <a:hlinkClick r:id="rId6"/>
              </a:rPr>
              <a:t> </a:t>
            </a:r>
            <a:r>
              <a:rPr lang="en-US" sz="2400" dirty="0"/>
              <a:t>(</a:t>
            </a:r>
            <a:r>
              <a:rPr lang="en-US" sz="2400" i="1" dirty="0"/>
              <a:t>Effort Sharing Regulation</a:t>
            </a:r>
            <a:r>
              <a:rPr lang="et-EE" sz="2400" i="1" dirty="0"/>
              <a:t>,2018</a:t>
            </a:r>
            <a:r>
              <a:rPr lang="en-US" sz="2400" dirty="0"/>
              <a:t>)</a:t>
            </a:r>
            <a:endParaRPr lang="et-EE" sz="2400" dirty="0"/>
          </a:p>
          <a:p>
            <a:pPr marL="50800" indent="0">
              <a:buClr>
                <a:srgbClr val="00B050"/>
              </a:buClr>
              <a:buNone/>
            </a:pPr>
            <a:endParaRPr lang="et-EE" sz="2400" dirty="0"/>
          </a:p>
          <a:p>
            <a:pPr marL="50800" indent="0">
              <a:buClr>
                <a:srgbClr val="00B050"/>
              </a:buClr>
              <a:buNone/>
            </a:pPr>
            <a:endParaRPr lang="et-EE" sz="2400" dirty="0"/>
          </a:p>
        </p:txBody>
      </p:sp>
    </p:spTree>
    <p:extLst>
      <p:ext uri="{BB962C8B-B14F-4D97-AF65-F5344CB8AC3E}">
        <p14:creationId xmlns:p14="http://schemas.microsoft.com/office/powerpoint/2010/main" val="1120842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D3CFD-C639-3BF2-69FA-07C1072BE5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713F1E-5C56-1D03-770B-CE1CB68C158D}"/>
              </a:ext>
            </a:extLst>
          </p:cNvPr>
          <p:cNvSpPr>
            <a:spLocks noGrp="1"/>
          </p:cNvSpPr>
          <p:nvPr>
            <p:ph type="title"/>
          </p:nvPr>
        </p:nvSpPr>
        <p:spPr/>
        <p:txBody>
          <a:bodyPr/>
          <a:lstStyle/>
          <a:p>
            <a:r>
              <a:rPr lang="et-EE" dirty="0"/>
              <a:t>Pariisi kokkulepe</a:t>
            </a:r>
            <a:endParaRPr lang="en-US" dirty="0"/>
          </a:p>
        </p:txBody>
      </p:sp>
      <p:sp>
        <p:nvSpPr>
          <p:cNvPr id="3" name="Text Placeholder 2">
            <a:extLst>
              <a:ext uri="{FF2B5EF4-FFF2-40B4-BE49-F238E27FC236}">
                <a16:creationId xmlns:a16="http://schemas.microsoft.com/office/drawing/2014/main" id="{EC790FBE-6EFC-7A5E-5434-1162C7A69E3C}"/>
              </a:ext>
            </a:extLst>
          </p:cNvPr>
          <p:cNvSpPr>
            <a:spLocks noGrp="1"/>
          </p:cNvSpPr>
          <p:nvPr>
            <p:ph type="body" idx="1"/>
          </p:nvPr>
        </p:nvSpPr>
        <p:spPr>
          <a:xfrm>
            <a:off x="609600" y="1092087"/>
            <a:ext cx="10972800" cy="5184576"/>
          </a:xfrm>
        </p:spPr>
        <p:txBody>
          <a:bodyPr/>
          <a:lstStyle/>
          <a:p>
            <a:pPr marL="50800" indent="0">
              <a:buClr>
                <a:srgbClr val="00B050"/>
              </a:buClr>
              <a:buNone/>
            </a:pPr>
            <a:r>
              <a:rPr lang="et-EE" sz="2400" dirty="0"/>
              <a:t>Pariisi kliimakonverentsil 2015. aastal võtsid 195 riiki vastu globaalse, õiguslikult siduva kokkuleppe kliima soojenemise pidurdamiseks. Kokkulepe jõustus 4. novembril 2016. aastal. </a:t>
            </a:r>
          </a:p>
          <a:p>
            <a:pPr marL="50800" indent="0">
              <a:buClr>
                <a:srgbClr val="00B050"/>
              </a:buClr>
              <a:buNone/>
            </a:pPr>
            <a:endParaRPr lang="et-EE" sz="2400" dirty="0"/>
          </a:p>
          <a:p>
            <a:pPr marL="50800" indent="0">
              <a:buClr>
                <a:srgbClr val="00B050"/>
              </a:buClr>
              <a:buNone/>
            </a:pPr>
            <a:r>
              <a:rPr lang="et-EE" sz="2400" dirty="0"/>
              <a:t>Pariisi kokkuleppe põhieesmärgid on kliimamuutuste leevendamine ja heitkoguste vähendamine, et hoida globaalse keskmise temperatuuri tõus tuntavalt alla 2 °C võrreldes tööstusrevolutsiooni eelse ajaga.</a:t>
            </a:r>
          </a:p>
          <a:p>
            <a:pPr marL="50800" indent="0">
              <a:buClr>
                <a:srgbClr val="00B050"/>
              </a:buClr>
              <a:buNone/>
            </a:pPr>
            <a:endParaRPr lang="et-EE" sz="2400" dirty="0"/>
          </a:p>
          <a:p>
            <a:pPr marL="50800" indent="0">
              <a:buNone/>
            </a:pPr>
            <a:r>
              <a:rPr lang="et-EE" sz="2400" b="1" dirty="0"/>
              <a:t>Kokkuleppe põhielemendid:</a:t>
            </a:r>
          </a:p>
          <a:p>
            <a:pPr marL="50800" indent="0">
              <a:buNone/>
            </a:pPr>
            <a:endParaRPr lang="et-EE" sz="2400" b="1" dirty="0"/>
          </a:p>
          <a:p>
            <a:pPr>
              <a:buClr>
                <a:srgbClr val="00B050"/>
              </a:buClr>
              <a:buFont typeface="Arial" panose="020B0604020202020204" pitchFamily="34" charset="0"/>
              <a:buChar char="•"/>
            </a:pPr>
            <a:r>
              <a:rPr lang="et-EE" sz="2400" dirty="0"/>
              <a:t>Kliimamuutuste leevendamine</a:t>
            </a:r>
          </a:p>
          <a:p>
            <a:pPr>
              <a:buClr>
                <a:srgbClr val="00B050"/>
              </a:buClr>
              <a:buFont typeface="Arial" panose="020B0604020202020204" pitchFamily="34" charset="0"/>
              <a:buChar char="•"/>
            </a:pPr>
            <a:r>
              <a:rPr lang="et-EE" sz="2400" dirty="0"/>
              <a:t>Läbipaistvusraamistik ja ülemaailmne kokkuvõte</a:t>
            </a:r>
          </a:p>
          <a:p>
            <a:pPr>
              <a:buClr>
                <a:srgbClr val="00B050"/>
              </a:buClr>
              <a:buFont typeface="Arial" panose="020B0604020202020204" pitchFamily="34" charset="0"/>
              <a:buChar char="•"/>
            </a:pPr>
            <a:r>
              <a:rPr lang="et-EE" sz="2400" dirty="0"/>
              <a:t>Kliimamuutustega kohanemine</a:t>
            </a:r>
          </a:p>
          <a:p>
            <a:pPr marL="50800" indent="0">
              <a:buClr>
                <a:srgbClr val="00B050"/>
              </a:buClr>
              <a:buNone/>
            </a:pPr>
            <a:endParaRPr lang="et-EE" sz="2400" dirty="0"/>
          </a:p>
        </p:txBody>
      </p:sp>
    </p:spTree>
    <p:extLst>
      <p:ext uri="{BB962C8B-B14F-4D97-AF65-F5344CB8AC3E}">
        <p14:creationId xmlns:p14="http://schemas.microsoft.com/office/powerpoint/2010/main" val="9516419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91D8B-0036-7296-5754-621F7A3574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934162-4E7E-552D-54AD-3DA9A39C235E}"/>
              </a:ext>
            </a:extLst>
          </p:cNvPr>
          <p:cNvSpPr>
            <a:spLocks noGrp="1"/>
          </p:cNvSpPr>
          <p:nvPr>
            <p:ph type="title"/>
          </p:nvPr>
        </p:nvSpPr>
        <p:spPr/>
        <p:txBody>
          <a:bodyPr/>
          <a:lstStyle/>
          <a:p>
            <a:r>
              <a:rPr lang="et-EE" dirty="0"/>
              <a:t>Euroopa </a:t>
            </a:r>
            <a:r>
              <a:rPr lang="et-EE" dirty="0">
                <a:solidFill>
                  <a:srgbClr val="00B050"/>
                </a:solidFill>
              </a:rPr>
              <a:t>roheline</a:t>
            </a:r>
            <a:r>
              <a:rPr lang="et-EE" dirty="0"/>
              <a:t> kokkulepe </a:t>
            </a:r>
            <a:endParaRPr lang="en-US" dirty="0"/>
          </a:p>
        </p:txBody>
      </p:sp>
      <p:sp>
        <p:nvSpPr>
          <p:cNvPr id="3" name="Text Placeholder 2">
            <a:extLst>
              <a:ext uri="{FF2B5EF4-FFF2-40B4-BE49-F238E27FC236}">
                <a16:creationId xmlns:a16="http://schemas.microsoft.com/office/drawing/2014/main" id="{C1149433-3698-2D94-20BC-B8D130A514D8}"/>
              </a:ext>
            </a:extLst>
          </p:cNvPr>
          <p:cNvSpPr>
            <a:spLocks noGrp="1"/>
          </p:cNvSpPr>
          <p:nvPr>
            <p:ph type="body" idx="1"/>
          </p:nvPr>
        </p:nvSpPr>
        <p:spPr>
          <a:xfrm>
            <a:off x="609600" y="1092087"/>
            <a:ext cx="11136086" cy="5184576"/>
          </a:xfrm>
        </p:spPr>
        <p:txBody>
          <a:bodyPr/>
          <a:lstStyle/>
          <a:p>
            <a:pPr marL="50800" indent="0">
              <a:buClr>
                <a:srgbClr val="00B050"/>
              </a:buClr>
              <a:buNone/>
            </a:pPr>
            <a:r>
              <a:rPr lang="et-EE" sz="2400" dirty="0"/>
              <a:t>Euroopa roheline kokkulepe on poliitikaalgatuste pakett, mis aitab EL minna üle </a:t>
            </a:r>
            <a:r>
              <a:rPr lang="et-EE" sz="2400" b="1" dirty="0"/>
              <a:t>rohelisele majandusele</a:t>
            </a:r>
            <a:r>
              <a:rPr lang="et-EE" sz="2400" dirty="0"/>
              <a:t>, mille lõppeesmärk on </a:t>
            </a:r>
            <a:r>
              <a:rPr lang="et-EE" sz="2400" b="1" dirty="0"/>
              <a:t>kliimaneutraalsuse saavutamine 2050. aastaks</a:t>
            </a:r>
            <a:r>
              <a:rPr lang="et-EE" sz="2400" dirty="0"/>
              <a:t>.</a:t>
            </a:r>
          </a:p>
          <a:p>
            <a:pPr marL="50800" indent="0">
              <a:buClr>
                <a:srgbClr val="00B050"/>
              </a:buClr>
              <a:buNone/>
            </a:pPr>
            <a:endParaRPr lang="et-EE" sz="2400" dirty="0"/>
          </a:p>
          <a:p>
            <a:pPr marL="50800" indent="0">
              <a:buClr>
                <a:srgbClr val="00B050"/>
              </a:buClr>
              <a:buNone/>
            </a:pPr>
            <a:r>
              <a:rPr lang="et-EE" sz="2400" dirty="0"/>
              <a:t>Transpordisektori CO₂ heite vähendamine on EL kliimaeesmärkide saavutamise võti. </a:t>
            </a:r>
          </a:p>
          <a:p>
            <a:pPr marL="50800" indent="0">
              <a:buClr>
                <a:srgbClr val="00B050"/>
              </a:buClr>
              <a:buNone/>
            </a:pPr>
            <a:endParaRPr lang="et-EE" sz="2400" dirty="0"/>
          </a:p>
          <a:p>
            <a:pPr marL="50800" indent="0">
              <a:buClr>
                <a:srgbClr val="00B050"/>
              </a:buClr>
              <a:buNone/>
            </a:pPr>
            <a:r>
              <a:rPr lang="et-EE" sz="2400" dirty="0"/>
              <a:t>Aastatel 2030–2034 tuleb uute autode heitkoguseid vähendada 55% ja </a:t>
            </a:r>
            <a:r>
              <a:rPr lang="et-EE" sz="2400" b="1" dirty="0"/>
              <a:t>uute kaubikute </a:t>
            </a:r>
            <a:r>
              <a:rPr lang="et-EE" sz="2400" dirty="0"/>
              <a:t>heitkoguseid </a:t>
            </a:r>
            <a:r>
              <a:rPr lang="et-EE" sz="2400" b="1" dirty="0"/>
              <a:t>50%</a:t>
            </a:r>
            <a:r>
              <a:rPr lang="et-EE" sz="2400" dirty="0"/>
              <a:t> võrreldes 2021. aasta eesmärkidega. </a:t>
            </a:r>
          </a:p>
          <a:p>
            <a:pPr marL="50800" indent="0">
              <a:buClr>
                <a:srgbClr val="00B050"/>
              </a:buClr>
              <a:buNone/>
            </a:pPr>
            <a:endParaRPr lang="et-EE" sz="2400" dirty="0"/>
          </a:p>
          <a:p>
            <a:pPr marL="50800" indent="0">
              <a:buClr>
                <a:srgbClr val="00B050"/>
              </a:buClr>
              <a:buNone/>
            </a:pPr>
            <a:r>
              <a:rPr lang="et-EE" sz="2400" dirty="0"/>
              <a:t>Alates 2035. aastast peavad </a:t>
            </a:r>
            <a:r>
              <a:rPr lang="et-EE" sz="2400" b="1" dirty="0"/>
              <a:t>kõik uued sõiduautod ja kaubikud</a:t>
            </a:r>
            <a:r>
              <a:rPr lang="et-EE" sz="2400" dirty="0"/>
              <a:t> olema heitevabad sõidukid.</a:t>
            </a:r>
          </a:p>
        </p:txBody>
      </p:sp>
    </p:spTree>
    <p:extLst>
      <p:ext uri="{BB962C8B-B14F-4D97-AF65-F5344CB8AC3E}">
        <p14:creationId xmlns:p14="http://schemas.microsoft.com/office/powerpoint/2010/main" val="3086589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8DC02-3C30-6D0B-0B23-1D65E0B590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1FBCA5-0FEC-7D98-6256-76FCB9B869EB}"/>
              </a:ext>
            </a:extLst>
          </p:cNvPr>
          <p:cNvSpPr>
            <a:spLocks noGrp="1"/>
          </p:cNvSpPr>
          <p:nvPr>
            <p:ph type="title"/>
          </p:nvPr>
        </p:nvSpPr>
        <p:spPr/>
        <p:txBody>
          <a:bodyPr/>
          <a:lstStyle/>
          <a:p>
            <a:r>
              <a:rPr lang="et-EE" dirty="0" err="1"/>
              <a:t>Fit</a:t>
            </a:r>
            <a:r>
              <a:rPr lang="et-EE" dirty="0"/>
              <a:t> </a:t>
            </a:r>
            <a:r>
              <a:rPr lang="et-EE" dirty="0" err="1"/>
              <a:t>for</a:t>
            </a:r>
            <a:r>
              <a:rPr lang="et-EE" dirty="0"/>
              <a:t> 55</a:t>
            </a:r>
            <a:endParaRPr lang="en-US" dirty="0"/>
          </a:p>
        </p:txBody>
      </p:sp>
      <p:sp>
        <p:nvSpPr>
          <p:cNvPr id="3" name="Text Placeholder 2">
            <a:extLst>
              <a:ext uri="{FF2B5EF4-FFF2-40B4-BE49-F238E27FC236}">
                <a16:creationId xmlns:a16="http://schemas.microsoft.com/office/drawing/2014/main" id="{ED6CFA96-90BA-A436-6D2D-42044061E690}"/>
              </a:ext>
            </a:extLst>
          </p:cNvPr>
          <p:cNvSpPr>
            <a:spLocks noGrp="1"/>
          </p:cNvSpPr>
          <p:nvPr>
            <p:ph type="body" idx="1"/>
          </p:nvPr>
        </p:nvSpPr>
        <p:spPr>
          <a:xfrm>
            <a:off x="609600" y="1092087"/>
            <a:ext cx="11136086" cy="5184576"/>
          </a:xfrm>
        </p:spPr>
        <p:txBody>
          <a:bodyPr/>
          <a:lstStyle/>
          <a:p>
            <a:pPr marL="50800" indent="0">
              <a:buNone/>
            </a:pPr>
            <a:r>
              <a:rPr lang="et-EE" sz="2400" dirty="0"/>
              <a:t>Pakett „Eesmärk 55“ on õigusaktide kogum, mille eesmärk on </a:t>
            </a:r>
            <a:r>
              <a:rPr lang="et-EE" sz="2400" b="1" dirty="0"/>
              <a:t>vähendada ELi kasvuhoonegaaside heidet 2030. aastaks vähemalt 55%</a:t>
            </a:r>
            <a:r>
              <a:rPr lang="et-EE" sz="2400" dirty="0"/>
              <a:t> ja aidata ELil saavutada 2050. aastaks kliimaneutraalsus. </a:t>
            </a:r>
          </a:p>
          <a:p>
            <a:pPr marL="50800" indent="0">
              <a:buNone/>
            </a:pPr>
            <a:endParaRPr lang="et-EE" sz="2400" dirty="0"/>
          </a:p>
          <a:p>
            <a:pPr marL="50800" indent="0">
              <a:buNone/>
            </a:pPr>
            <a:r>
              <a:rPr lang="et-EE" sz="2400" dirty="0"/>
              <a:t>Pakett:</a:t>
            </a:r>
          </a:p>
          <a:p>
            <a:pPr>
              <a:buClr>
                <a:srgbClr val="00B050"/>
              </a:buClr>
              <a:buFont typeface="Arial" panose="020B0604020202020204" pitchFamily="34" charset="0"/>
              <a:buChar char="•"/>
            </a:pPr>
            <a:r>
              <a:rPr lang="et-EE" sz="2400" dirty="0"/>
              <a:t>tagab ausa ja sotsiaalselt õiglase ülemineku</a:t>
            </a:r>
          </a:p>
          <a:p>
            <a:pPr>
              <a:buClr>
                <a:srgbClr val="00B050"/>
              </a:buClr>
              <a:buFont typeface="Arial" panose="020B0604020202020204" pitchFamily="34" charset="0"/>
              <a:buChar char="•"/>
            </a:pPr>
            <a:r>
              <a:rPr lang="et-EE" sz="2400" dirty="0"/>
              <a:t>säilitab ja tugevdab ELi tööstuse innovatsiooni ja konkurentsivõimet, tagades samal ajal kolmandate riikide ettevõtjatega võrdsed võimalused</a:t>
            </a:r>
          </a:p>
          <a:p>
            <a:pPr>
              <a:buClr>
                <a:srgbClr val="00B050"/>
              </a:buClr>
              <a:buFont typeface="Arial" panose="020B0604020202020204" pitchFamily="34" charset="0"/>
              <a:buChar char="•"/>
            </a:pPr>
            <a:r>
              <a:rPr lang="et-EE" sz="2400" dirty="0"/>
              <a:t>toetab ELi positsiooni ülemaailmse kliimamuutuste vastase võitluse eestvedajana</a:t>
            </a:r>
          </a:p>
        </p:txBody>
      </p:sp>
    </p:spTree>
    <p:extLst>
      <p:ext uri="{BB962C8B-B14F-4D97-AF65-F5344CB8AC3E}">
        <p14:creationId xmlns:p14="http://schemas.microsoft.com/office/powerpoint/2010/main" val="2055269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B75874-261A-DB08-F234-FCDCA1BE3A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00D951-81F9-B563-648F-187F2384C9C0}"/>
              </a:ext>
            </a:extLst>
          </p:cNvPr>
          <p:cNvSpPr>
            <a:spLocks noGrp="1"/>
          </p:cNvSpPr>
          <p:nvPr>
            <p:ph type="title"/>
          </p:nvPr>
        </p:nvSpPr>
        <p:spPr/>
        <p:txBody>
          <a:bodyPr/>
          <a:lstStyle/>
          <a:p>
            <a:r>
              <a:rPr lang="en-US" dirty="0" err="1"/>
              <a:t>Jõupingutuste</a:t>
            </a:r>
            <a:r>
              <a:rPr lang="en-US" dirty="0"/>
              <a:t> </a:t>
            </a:r>
            <a:r>
              <a:rPr lang="en-US" dirty="0" err="1"/>
              <a:t>jagamise</a:t>
            </a:r>
            <a:r>
              <a:rPr lang="en-US" dirty="0"/>
              <a:t> </a:t>
            </a:r>
            <a:r>
              <a:rPr lang="en-US" dirty="0" err="1"/>
              <a:t>määrus</a:t>
            </a:r>
            <a:r>
              <a:rPr lang="en-US" dirty="0"/>
              <a:t> </a:t>
            </a:r>
          </a:p>
        </p:txBody>
      </p:sp>
      <p:sp>
        <p:nvSpPr>
          <p:cNvPr id="3" name="Text Placeholder 2">
            <a:extLst>
              <a:ext uri="{FF2B5EF4-FFF2-40B4-BE49-F238E27FC236}">
                <a16:creationId xmlns:a16="http://schemas.microsoft.com/office/drawing/2014/main" id="{BFAB459A-BAC4-2DED-DDB3-FC8017A0278E}"/>
              </a:ext>
            </a:extLst>
          </p:cNvPr>
          <p:cNvSpPr>
            <a:spLocks noGrp="1"/>
          </p:cNvSpPr>
          <p:nvPr>
            <p:ph type="body" idx="1"/>
          </p:nvPr>
        </p:nvSpPr>
        <p:spPr>
          <a:xfrm>
            <a:off x="609600" y="1092087"/>
            <a:ext cx="11136086" cy="5184576"/>
          </a:xfrm>
        </p:spPr>
        <p:txBody>
          <a:bodyPr/>
          <a:lstStyle/>
          <a:p>
            <a:pPr>
              <a:buClr>
                <a:srgbClr val="00B050"/>
              </a:buClr>
              <a:buFont typeface="Arial" panose="020B0604020202020204" pitchFamily="34" charset="0"/>
              <a:buChar char="•"/>
            </a:pPr>
            <a:r>
              <a:rPr lang="et-EE" sz="2400" dirty="0"/>
              <a:t>Jõupingutuste jagamise määrus (</a:t>
            </a:r>
            <a:r>
              <a:rPr lang="et-EE" sz="2400" i="1" dirty="0" err="1"/>
              <a:t>Effort</a:t>
            </a:r>
            <a:r>
              <a:rPr lang="et-EE" sz="2400" i="1" dirty="0"/>
              <a:t> </a:t>
            </a:r>
            <a:r>
              <a:rPr lang="et-EE" sz="2400" i="1" dirty="0" err="1"/>
              <a:t>Sharing</a:t>
            </a:r>
            <a:r>
              <a:rPr lang="et-EE" sz="2400" i="1" dirty="0"/>
              <a:t> </a:t>
            </a:r>
            <a:r>
              <a:rPr lang="et-EE" sz="2400" i="1" dirty="0" err="1"/>
              <a:t>Regulation</a:t>
            </a:r>
            <a:r>
              <a:rPr lang="et-EE" sz="2400" i="1" dirty="0"/>
              <a:t>, ESR</a:t>
            </a:r>
            <a:r>
              <a:rPr lang="et-EE" sz="2400" dirty="0"/>
              <a:t>) on EL liikmesriikide vaheline kokkulepe, mis seab igale riigile kohustuslikud sihttasemed kasvuhoonegaaside heite vähendamiseks nendes sektorites, mis ei kuulu ELi kasvuhoonegaaside heitkogustega kauplemise süsteemi (</a:t>
            </a:r>
            <a:r>
              <a:rPr lang="et-EE" sz="2400" i="1" dirty="0"/>
              <a:t>ETS</a:t>
            </a:r>
            <a:r>
              <a:rPr lang="et-EE" sz="2400" dirty="0"/>
              <a:t>) alla (</a:t>
            </a:r>
            <a:r>
              <a:rPr lang="et-EE" sz="2400" i="1" dirty="0"/>
              <a:t>nt. transport, põllumajandus, jäätmekäitlus ja väikesemahuline energiatootmine</a:t>
            </a:r>
            <a:r>
              <a:rPr lang="et-EE" sz="2400" dirty="0"/>
              <a:t>). </a:t>
            </a:r>
          </a:p>
          <a:p>
            <a:pPr>
              <a:buClr>
                <a:srgbClr val="00B050"/>
              </a:buClr>
              <a:buFont typeface="Arial" panose="020B0604020202020204" pitchFamily="34" charset="0"/>
              <a:buChar char="•"/>
            </a:pPr>
            <a:endParaRPr lang="et-EE" sz="2400" dirty="0"/>
          </a:p>
          <a:p>
            <a:pPr>
              <a:buClr>
                <a:srgbClr val="00B050"/>
              </a:buClr>
              <a:buFont typeface="Arial" panose="020B0604020202020204" pitchFamily="34" charset="0"/>
              <a:buChar char="•"/>
            </a:pPr>
            <a:r>
              <a:rPr lang="et-EE" sz="2400" dirty="0"/>
              <a:t>Määrus on täiendus varasemale Jõupingutuste jagamise otsusele (</a:t>
            </a:r>
            <a:r>
              <a:rPr lang="et-EE" sz="2400" i="1" dirty="0" err="1"/>
              <a:t>Effort</a:t>
            </a:r>
            <a:r>
              <a:rPr lang="et-EE" sz="2400" i="1" dirty="0"/>
              <a:t> </a:t>
            </a:r>
            <a:r>
              <a:rPr lang="et-EE" sz="2400" i="1" dirty="0" err="1"/>
              <a:t>Sharing</a:t>
            </a:r>
            <a:r>
              <a:rPr lang="et-EE" sz="2400" i="1" dirty="0"/>
              <a:t> </a:t>
            </a:r>
            <a:r>
              <a:rPr lang="et-EE" sz="2400" i="1" dirty="0" err="1"/>
              <a:t>Decision</a:t>
            </a:r>
            <a:r>
              <a:rPr lang="et-EE" sz="2400" i="1" dirty="0"/>
              <a:t>, ESD</a:t>
            </a:r>
            <a:r>
              <a:rPr lang="et-EE" sz="2400" dirty="0"/>
              <a:t>), mis kehtis aastatel 2013–2020 ning mille eesmärk oli jaotada heitkoguste vähendamise kohustused solidaarselt liikmesriikide vahel, võimaldades neil ise valida sobivaid meetmeid ja kasutada paindlikke kauplemissüsteeme.</a:t>
            </a:r>
          </a:p>
        </p:txBody>
      </p:sp>
    </p:spTree>
    <p:extLst>
      <p:ext uri="{BB962C8B-B14F-4D97-AF65-F5344CB8AC3E}">
        <p14:creationId xmlns:p14="http://schemas.microsoft.com/office/powerpoint/2010/main" val="2866586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FF8A0-1911-7014-FB72-B88A98D895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036486-1EF5-D6F9-7348-04C2A048C3DD}"/>
              </a:ext>
            </a:extLst>
          </p:cNvPr>
          <p:cNvSpPr>
            <a:spLocks noGrp="1"/>
          </p:cNvSpPr>
          <p:nvPr>
            <p:ph type="title"/>
          </p:nvPr>
        </p:nvSpPr>
        <p:spPr/>
        <p:txBody>
          <a:bodyPr/>
          <a:lstStyle/>
          <a:p>
            <a:r>
              <a:rPr lang="et-EE" dirty="0"/>
              <a:t>Siseriiklikud strateegiad</a:t>
            </a:r>
            <a:endParaRPr lang="en-US" dirty="0"/>
          </a:p>
        </p:txBody>
      </p:sp>
      <p:sp>
        <p:nvSpPr>
          <p:cNvPr id="3" name="Text Placeholder 2">
            <a:extLst>
              <a:ext uri="{FF2B5EF4-FFF2-40B4-BE49-F238E27FC236}">
                <a16:creationId xmlns:a16="http://schemas.microsoft.com/office/drawing/2014/main" id="{ABF2CCA0-F645-0D18-A223-4F3D1FE18F54}"/>
              </a:ext>
            </a:extLst>
          </p:cNvPr>
          <p:cNvSpPr>
            <a:spLocks noGrp="1"/>
          </p:cNvSpPr>
          <p:nvPr>
            <p:ph type="body" idx="1"/>
          </p:nvPr>
        </p:nvSpPr>
        <p:spPr>
          <a:xfrm>
            <a:off x="609600" y="1092087"/>
            <a:ext cx="11136086" cy="5184576"/>
          </a:xfrm>
        </p:spPr>
        <p:txBody>
          <a:bodyPr/>
          <a:lstStyle/>
          <a:p>
            <a:pPr marL="50800" indent="0">
              <a:buClr>
                <a:srgbClr val="00B050"/>
              </a:buClr>
              <a:buNone/>
            </a:pPr>
            <a:r>
              <a:rPr lang="et-EE" sz="2400" dirty="0"/>
              <a:t>Eestis on mitmeid </a:t>
            </a:r>
            <a:r>
              <a:rPr lang="et-EE" sz="2400" b="1" dirty="0"/>
              <a:t>siseriiklikke strateegiaid ja õigusakte</a:t>
            </a:r>
            <a:r>
              <a:rPr lang="et-EE" sz="2400" dirty="0"/>
              <a:t>, mille kaudu rakendatakse Euroopa Liitu kliimapoliitika eesmärke ja vähendatakse kasvuhoonegaaside heidet transpordisektoris.</a:t>
            </a:r>
            <a:br>
              <a:rPr lang="et-EE" sz="2400" dirty="0"/>
            </a:br>
            <a:endParaRPr lang="et-EE" sz="2400" dirty="0"/>
          </a:p>
          <a:p>
            <a:pPr marL="50800" indent="0">
              <a:buClr>
                <a:srgbClr val="00B050"/>
              </a:buClr>
              <a:buNone/>
            </a:pPr>
            <a:r>
              <a:rPr lang="et-EE" sz="2400" dirty="0"/>
              <a:t>Peamised raamdokumendid, millest lähtutakse:</a:t>
            </a:r>
          </a:p>
          <a:p>
            <a:pPr>
              <a:buClr>
                <a:srgbClr val="00B050"/>
              </a:buClr>
              <a:buFont typeface="Arial" panose="020B0604020202020204" pitchFamily="34" charset="0"/>
              <a:buChar char="•"/>
            </a:pPr>
            <a:r>
              <a:rPr lang="et-EE" sz="2400" dirty="0">
                <a:hlinkClick r:id="rId3"/>
              </a:rPr>
              <a:t>Kliimapoliitika põhialused aastani 2050</a:t>
            </a:r>
            <a:endParaRPr lang="et-EE" sz="2400" dirty="0"/>
          </a:p>
          <a:p>
            <a:pPr>
              <a:buClr>
                <a:srgbClr val="00B050"/>
              </a:buClr>
              <a:buFont typeface="Arial" panose="020B0604020202020204" pitchFamily="34" charset="0"/>
              <a:buChar char="•"/>
            </a:pPr>
            <a:r>
              <a:rPr lang="et-EE" sz="2400" dirty="0">
                <a:hlinkClick r:id="rId4"/>
              </a:rPr>
              <a:t>Riiklik energia- ja kliimakava</a:t>
            </a:r>
            <a:endParaRPr lang="et-EE" sz="2400" b="1" dirty="0"/>
          </a:p>
          <a:p>
            <a:pPr>
              <a:buClr>
                <a:srgbClr val="00B050"/>
              </a:buClr>
              <a:buFont typeface="Arial" panose="020B0604020202020204" pitchFamily="34" charset="0"/>
              <a:buChar char="•"/>
            </a:pPr>
            <a:r>
              <a:rPr lang="fi-FI" sz="2400" dirty="0" err="1">
                <a:hlinkClick r:id="rId5"/>
              </a:rPr>
              <a:t>Transpordi</a:t>
            </a:r>
            <a:r>
              <a:rPr lang="fi-FI" sz="2400" dirty="0">
                <a:hlinkClick r:id="rId5"/>
              </a:rPr>
              <a:t> ja </a:t>
            </a:r>
            <a:r>
              <a:rPr lang="fi-FI" sz="2400" dirty="0" err="1">
                <a:hlinkClick r:id="rId5"/>
              </a:rPr>
              <a:t>liikuvuse</a:t>
            </a:r>
            <a:r>
              <a:rPr lang="et-EE" sz="2400" dirty="0">
                <a:hlinkClick r:id="rId5"/>
              </a:rPr>
              <a:t> </a:t>
            </a:r>
            <a:r>
              <a:rPr lang="fi-FI" sz="2400" dirty="0" err="1">
                <a:hlinkClick r:id="rId5"/>
              </a:rPr>
              <a:t>arengukava</a:t>
            </a:r>
            <a:r>
              <a:rPr lang="fi-FI" sz="2400" dirty="0">
                <a:hlinkClick r:id="rId5"/>
              </a:rPr>
              <a:t> 2021–2035</a:t>
            </a:r>
            <a:endParaRPr lang="et-EE" sz="2400" dirty="0"/>
          </a:p>
          <a:p>
            <a:pPr marL="50800" indent="0">
              <a:buClr>
                <a:srgbClr val="00B050"/>
              </a:buClr>
              <a:buNone/>
            </a:pPr>
            <a:endParaRPr lang="et-EE" sz="2400" dirty="0"/>
          </a:p>
          <a:p>
            <a:pPr marL="50800" indent="0">
              <a:buClr>
                <a:srgbClr val="00B050"/>
              </a:buClr>
              <a:buNone/>
            </a:pPr>
            <a:r>
              <a:rPr lang="et-EE" sz="2400" dirty="0"/>
              <a:t>Dokumendid on omavahel seotud ja kujundavad tervikliku poliitikaraamistiku, mille kaudu Eesti täidab oma kohustusi ning panustab Pariisi kliimalepe kohustuste täitmisse.</a:t>
            </a:r>
          </a:p>
        </p:txBody>
      </p:sp>
    </p:spTree>
    <p:extLst>
      <p:ext uri="{BB962C8B-B14F-4D97-AF65-F5344CB8AC3E}">
        <p14:creationId xmlns:p14="http://schemas.microsoft.com/office/powerpoint/2010/main" val="1570686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D08E9-C060-6E5F-244C-EC1ECD6892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1DF084-B15B-A56E-B80A-EC9DDFC326F6}"/>
              </a:ext>
            </a:extLst>
          </p:cNvPr>
          <p:cNvSpPr>
            <a:spLocks noGrp="1"/>
          </p:cNvSpPr>
          <p:nvPr>
            <p:ph type="title"/>
          </p:nvPr>
        </p:nvSpPr>
        <p:spPr/>
        <p:txBody>
          <a:bodyPr/>
          <a:lstStyle/>
          <a:p>
            <a:r>
              <a:rPr lang="et-EE" dirty="0"/>
              <a:t>Kliimamuutuste võtmetegurid</a:t>
            </a:r>
            <a:endParaRPr lang="en-US" dirty="0"/>
          </a:p>
        </p:txBody>
      </p:sp>
      <p:sp>
        <p:nvSpPr>
          <p:cNvPr id="3" name="Text Placeholder 2">
            <a:extLst>
              <a:ext uri="{FF2B5EF4-FFF2-40B4-BE49-F238E27FC236}">
                <a16:creationId xmlns:a16="http://schemas.microsoft.com/office/drawing/2014/main" id="{63AEDB2F-985B-9996-0893-A5780FFDBE82}"/>
              </a:ext>
            </a:extLst>
          </p:cNvPr>
          <p:cNvSpPr>
            <a:spLocks noGrp="1"/>
          </p:cNvSpPr>
          <p:nvPr>
            <p:ph type="body" idx="1"/>
          </p:nvPr>
        </p:nvSpPr>
        <p:spPr/>
        <p:txBody>
          <a:bodyPr/>
          <a:lstStyle/>
          <a:p>
            <a:pPr>
              <a:buClr>
                <a:srgbClr val="00B050"/>
              </a:buClr>
              <a:buFont typeface="Arial" panose="020B0604020202020204" pitchFamily="34" charset="0"/>
              <a:buChar char="•"/>
            </a:pPr>
            <a:r>
              <a:rPr lang="et-EE" sz="2400" dirty="0"/>
              <a:t>Tänapäeva kliimamuutuste taga on eeskätt seitse võtmetegurit:</a:t>
            </a:r>
          </a:p>
          <a:p>
            <a:pPr marL="50800" indent="0">
              <a:buClr>
                <a:srgbClr val="00B050"/>
              </a:buClr>
              <a:buNone/>
            </a:pPr>
            <a:endParaRPr lang="et-EE" sz="2400" dirty="0"/>
          </a:p>
          <a:p>
            <a:pPr lvl="1">
              <a:buClr>
                <a:srgbClr val="00B050"/>
              </a:buClr>
              <a:buFont typeface="Arial" panose="020B0604020202020204" pitchFamily="34" charset="0"/>
              <a:buChar char="•"/>
            </a:pPr>
            <a:r>
              <a:rPr lang="et-EE" sz="2400" b="1" dirty="0">
                <a:solidFill>
                  <a:srgbClr val="00B050"/>
                </a:solidFill>
              </a:rPr>
              <a:t>Fossiilkütuste põletamine</a:t>
            </a:r>
          </a:p>
          <a:p>
            <a:pPr lvl="1">
              <a:buClr>
                <a:srgbClr val="00B050"/>
              </a:buClr>
              <a:buFont typeface="Arial" panose="020B0604020202020204" pitchFamily="34" charset="0"/>
              <a:buChar char="•"/>
            </a:pPr>
            <a:r>
              <a:rPr lang="et-EE" sz="2400" dirty="0"/>
              <a:t>Metsade raadamine</a:t>
            </a:r>
          </a:p>
          <a:p>
            <a:pPr lvl="1">
              <a:buClr>
                <a:srgbClr val="00B050"/>
              </a:buClr>
              <a:buFont typeface="Arial" panose="020B0604020202020204" pitchFamily="34" charset="0"/>
              <a:buChar char="•"/>
            </a:pPr>
            <a:r>
              <a:rPr lang="et-EE" sz="2400" dirty="0"/>
              <a:t>Intensiivne põllumajandus</a:t>
            </a:r>
          </a:p>
          <a:p>
            <a:pPr lvl="1">
              <a:buClr>
                <a:srgbClr val="00B050"/>
              </a:buClr>
              <a:buFont typeface="Arial" panose="020B0604020202020204" pitchFamily="34" charset="0"/>
              <a:buChar char="•"/>
            </a:pPr>
            <a:r>
              <a:rPr lang="et-EE" sz="2400" dirty="0"/>
              <a:t>Süsinikumahukas tööstus</a:t>
            </a:r>
          </a:p>
          <a:p>
            <a:pPr lvl="1">
              <a:buClr>
                <a:srgbClr val="00B050"/>
              </a:buClr>
              <a:buFont typeface="Arial" panose="020B0604020202020204" pitchFamily="34" charset="0"/>
              <a:buChar char="•"/>
            </a:pPr>
            <a:r>
              <a:rPr lang="et-EE" sz="2400" b="1" dirty="0">
                <a:solidFill>
                  <a:srgbClr val="00B050"/>
                </a:solidFill>
              </a:rPr>
              <a:t>Transpordisektor</a:t>
            </a:r>
          </a:p>
          <a:p>
            <a:pPr lvl="1">
              <a:buClr>
                <a:srgbClr val="00B050"/>
              </a:buClr>
              <a:buFont typeface="Arial" panose="020B0604020202020204" pitchFamily="34" charset="0"/>
              <a:buChar char="•"/>
            </a:pPr>
            <a:r>
              <a:rPr lang="et-EE" sz="2400" dirty="0"/>
              <a:t>Ebaefektiivne energiakasutus </a:t>
            </a:r>
          </a:p>
          <a:p>
            <a:pPr lvl="1">
              <a:buClr>
                <a:srgbClr val="00B050"/>
              </a:buClr>
              <a:buFont typeface="Arial" panose="020B0604020202020204" pitchFamily="34" charset="0"/>
              <a:buChar char="•"/>
            </a:pPr>
            <a:r>
              <a:rPr lang="et-EE" sz="2400" dirty="0"/>
              <a:t>Jäätmete teke ja lagunemine </a:t>
            </a:r>
          </a:p>
          <a:p>
            <a:pPr marL="50800" indent="0">
              <a:buClr>
                <a:srgbClr val="00B050"/>
              </a:buClr>
              <a:buNone/>
            </a:pPr>
            <a:endParaRPr lang="et-EE" sz="2400" dirty="0"/>
          </a:p>
          <a:p>
            <a:pPr marL="50800" indent="0">
              <a:buClr>
                <a:srgbClr val="00B050"/>
              </a:buClr>
              <a:buNone/>
            </a:pPr>
            <a:r>
              <a:rPr lang="et-EE" sz="2400" dirty="0"/>
              <a:t>Kõik need tegurid suurendavad kasvuhoonegaaside hulka atmosfääris ja kiirendavad kliimamuutusi.</a:t>
            </a:r>
          </a:p>
        </p:txBody>
      </p:sp>
    </p:spTree>
    <p:extLst>
      <p:ext uri="{BB962C8B-B14F-4D97-AF65-F5344CB8AC3E}">
        <p14:creationId xmlns:p14="http://schemas.microsoft.com/office/powerpoint/2010/main" val="2730249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04BC1-5628-593E-5307-DFC2F84513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F5FB16-51EA-2D68-3E39-60AF107CB54B}"/>
              </a:ext>
            </a:extLst>
          </p:cNvPr>
          <p:cNvSpPr>
            <a:spLocks noGrp="1"/>
          </p:cNvSpPr>
          <p:nvPr>
            <p:ph type="title"/>
          </p:nvPr>
        </p:nvSpPr>
        <p:spPr/>
        <p:txBody>
          <a:bodyPr/>
          <a:lstStyle/>
          <a:p>
            <a:r>
              <a:rPr lang="et-EE" dirty="0"/>
              <a:t>Kliimamuutuste võtmetegurid</a:t>
            </a:r>
            <a:endParaRPr lang="en-US" dirty="0"/>
          </a:p>
        </p:txBody>
      </p:sp>
      <p:sp>
        <p:nvSpPr>
          <p:cNvPr id="3" name="Text Placeholder 2">
            <a:extLst>
              <a:ext uri="{FF2B5EF4-FFF2-40B4-BE49-F238E27FC236}">
                <a16:creationId xmlns:a16="http://schemas.microsoft.com/office/drawing/2014/main" id="{78503139-F6BB-BDC0-17CE-60819B1360F0}"/>
              </a:ext>
            </a:extLst>
          </p:cNvPr>
          <p:cNvSpPr>
            <a:spLocks noGrp="1"/>
          </p:cNvSpPr>
          <p:nvPr>
            <p:ph type="body" idx="1"/>
          </p:nvPr>
        </p:nvSpPr>
        <p:spPr/>
        <p:txBody>
          <a:bodyPr/>
          <a:lstStyle/>
          <a:p>
            <a:pPr marL="50800" indent="0">
              <a:buNone/>
            </a:pPr>
            <a:r>
              <a:rPr lang="et-EE" sz="2400" b="1" dirty="0">
                <a:solidFill>
                  <a:schemeClr val="tx1"/>
                </a:solidFill>
              </a:rPr>
              <a:t>Fossiilkütuste </a:t>
            </a:r>
            <a:r>
              <a:rPr lang="et-EE" sz="2400" b="1" dirty="0">
                <a:solidFill>
                  <a:srgbClr val="00B050"/>
                </a:solidFill>
              </a:rPr>
              <a:t>põletamine</a:t>
            </a:r>
          </a:p>
          <a:p>
            <a:pPr marL="50800" indent="0">
              <a:buNone/>
            </a:pPr>
            <a:endParaRPr lang="et-EE" sz="2400" b="1" dirty="0">
              <a:solidFill>
                <a:srgbClr val="00B050"/>
              </a:solidFill>
            </a:endParaRPr>
          </a:p>
          <a:p>
            <a:pPr>
              <a:buClr>
                <a:srgbClr val="00B050"/>
              </a:buClr>
              <a:buFont typeface="Verdana" panose="020B0604030504040204" pitchFamily="34" charset="0"/>
              <a:buChar char="◊"/>
            </a:pPr>
            <a:r>
              <a:rPr lang="et-EE" sz="2400" b="1" dirty="0"/>
              <a:t>Põhjuseks</a:t>
            </a:r>
            <a:r>
              <a:rPr lang="et-EE" sz="2400" dirty="0"/>
              <a:t>: Energiatootmine, transport, tööstus.</a:t>
            </a:r>
          </a:p>
          <a:p>
            <a:pPr lvl="1">
              <a:buClr>
                <a:srgbClr val="00B050"/>
              </a:buClr>
              <a:buFont typeface="Times New Roman" panose="02020603050405020304" pitchFamily="18" charset="0"/>
              <a:buChar char="→"/>
            </a:pPr>
            <a:r>
              <a:rPr lang="et-EE" sz="2400" b="1" dirty="0"/>
              <a:t>Tagajärg</a:t>
            </a:r>
            <a:r>
              <a:rPr lang="et-EE" sz="2400" dirty="0"/>
              <a:t>: Suur hulk CO₂-heiteid.</a:t>
            </a:r>
          </a:p>
          <a:p>
            <a:endParaRPr lang="et-EE" sz="2400" b="1" dirty="0"/>
          </a:p>
          <a:p>
            <a:pPr marL="457200" marR="0" lvl="0" indent="-406400" algn="l" defTabSz="914400" rtl="0" eaLnBrk="1" fontAlgn="auto" latinLnBrk="0" hangingPunct="1">
              <a:lnSpc>
                <a:spcPct val="100000"/>
              </a:lnSpc>
              <a:spcBef>
                <a:spcPts val="560"/>
              </a:spcBef>
              <a:spcAft>
                <a:spcPts val="0"/>
              </a:spcAft>
              <a:buClr>
                <a:srgbClr val="00B050"/>
              </a:buClr>
              <a:buSzPts val="2800"/>
              <a:buFont typeface="Verdana" panose="020B0604030504040204" pitchFamily="34" charset="0"/>
              <a:buChar char="◊"/>
              <a:tabLst/>
              <a:defRPr/>
            </a:pPr>
            <a:r>
              <a:rPr lang="et-EE" sz="2400" b="1" dirty="0"/>
              <a:t>Leevendusmeetmed:</a:t>
            </a:r>
            <a:endParaRPr lang="et-EE" sz="2400" dirty="0"/>
          </a:p>
          <a:p>
            <a:pPr marL="914400" marR="0" lvl="1" indent="-406400" algn="l" defTabSz="914400" rtl="0" eaLnBrk="1" fontAlgn="auto" latinLnBrk="0" hangingPunct="1">
              <a:lnSpc>
                <a:spcPct val="100000"/>
              </a:lnSpc>
              <a:spcBef>
                <a:spcPts val="560"/>
              </a:spcBef>
              <a:spcAft>
                <a:spcPts val="0"/>
              </a:spcAft>
              <a:buClr>
                <a:srgbClr val="00B050"/>
              </a:buClr>
              <a:buSzPts val="2800"/>
              <a:buFont typeface="Times New Roman" panose="02020603050405020304" pitchFamily="18" charset="0"/>
              <a:buChar char="→"/>
              <a:tabLst/>
              <a:defRPr/>
            </a:pPr>
            <a:r>
              <a:rPr lang="et-EE" sz="2400" dirty="0"/>
              <a:t>Üleminek taastuvenergiale</a:t>
            </a:r>
          </a:p>
          <a:p>
            <a:pPr marL="914400" marR="0" lvl="1" indent="-406400" algn="l" defTabSz="914400" rtl="0" eaLnBrk="1" fontAlgn="auto" latinLnBrk="0" hangingPunct="1">
              <a:lnSpc>
                <a:spcPct val="100000"/>
              </a:lnSpc>
              <a:spcBef>
                <a:spcPts val="560"/>
              </a:spcBef>
              <a:spcAft>
                <a:spcPts val="0"/>
              </a:spcAft>
              <a:buClr>
                <a:srgbClr val="00B050"/>
              </a:buClr>
              <a:buSzPts val="2800"/>
              <a:buFont typeface="Times New Roman" panose="02020603050405020304" pitchFamily="18" charset="0"/>
              <a:buChar char="→"/>
              <a:tabLst/>
              <a:defRPr/>
            </a:pPr>
            <a:r>
              <a:rPr lang="et-EE" sz="2400" dirty="0"/>
              <a:t>Energiasääst ja energiatõhususe parandamine.</a:t>
            </a:r>
          </a:p>
          <a:p>
            <a:pPr marL="914400" marR="0" lvl="1" indent="-406400" algn="l" defTabSz="914400" rtl="0" eaLnBrk="1" fontAlgn="auto" latinLnBrk="0" hangingPunct="1">
              <a:lnSpc>
                <a:spcPct val="100000"/>
              </a:lnSpc>
              <a:spcBef>
                <a:spcPts val="560"/>
              </a:spcBef>
              <a:spcAft>
                <a:spcPts val="0"/>
              </a:spcAft>
              <a:buClr>
                <a:srgbClr val="00B050"/>
              </a:buClr>
              <a:buSzPts val="2800"/>
              <a:buFont typeface="Times New Roman" panose="02020603050405020304" pitchFamily="18" charset="0"/>
              <a:buChar char="→"/>
              <a:tabLst/>
              <a:defRPr/>
            </a:pPr>
            <a:r>
              <a:rPr lang="et-EE" sz="2400" dirty="0"/>
              <a:t>Süsihappegaasi püüdmine ja ladustamine (</a:t>
            </a:r>
            <a:r>
              <a:rPr lang="et-EE" sz="2400" i="1" dirty="0" err="1">
                <a:hlinkClick r:id="rId3"/>
              </a:rPr>
              <a:t>Carbon</a:t>
            </a:r>
            <a:r>
              <a:rPr lang="et-EE" sz="2400" i="1" dirty="0">
                <a:hlinkClick r:id="rId3"/>
              </a:rPr>
              <a:t> </a:t>
            </a:r>
            <a:r>
              <a:rPr lang="et-EE" sz="2400" i="1" dirty="0" err="1">
                <a:hlinkClick r:id="rId3"/>
              </a:rPr>
              <a:t>capture</a:t>
            </a:r>
            <a:r>
              <a:rPr lang="et-EE" sz="2400" i="1" dirty="0">
                <a:hlinkClick r:id="rId3"/>
              </a:rPr>
              <a:t> and </a:t>
            </a:r>
            <a:r>
              <a:rPr lang="et-EE" sz="2400" i="1" dirty="0" err="1">
                <a:hlinkClick r:id="rId3"/>
              </a:rPr>
              <a:t>storage</a:t>
            </a:r>
            <a:r>
              <a:rPr lang="et-EE" sz="2400" dirty="0"/>
              <a:t>).</a:t>
            </a:r>
          </a:p>
          <a:p>
            <a:pPr marL="50800" indent="0">
              <a:buClr>
                <a:srgbClr val="00B050"/>
              </a:buClr>
              <a:buNone/>
            </a:pPr>
            <a:endParaRPr lang="et-EE" sz="2400" dirty="0"/>
          </a:p>
        </p:txBody>
      </p:sp>
    </p:spTree>
    <p:extLst>
      <p:ext uri="{BB962C8B-B14F-4D97-AF65-F5344CB8AC3E}">
        <p14:creationId xmlns:p14="http://schemas.microsoft.com/office/powerpoint/2010/main" val="66548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FBBBA-39D2-3886-F46B-13E8D49A77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93596A-D758-05CF-5806-B9409D5F312F}"/>
              </a:ext>
            </a:extLst>
          </p:cNvPr>
          <p:cNvSpPr>
            <a:spLocks noGrp="1"/>
          </p:cNvSpPr>
          <p:nvPr>
            <p:ph type="title"/>
          </p:nvPr>
        </p:nvSpPr>
        <p:spPr/>
        <p:txBody>
          <a:bodyPr/>
          <a:lstStyle/>
          <a:p>
            <a:r>
              <a:rPr lang="et-EE" dirty="0"/>
              <a:t>Kliimamuutuste võtmetegurid</a:t>
            </a:r>
            <a:endParaRPr lang="en-US" dirty="0"/>
          </a:p>
        </p:txBody>
      </p:sp>
      <p:sp>
        <p:nvSpPr>
          <p:cNvPr id="3" name="Text Placeholder 2">
            <a:extLst>
              <a:ext uri="{FF2B5EF4-FFF2-40B4-BE49-F238E27FC236}">
                <a16:creationId xmlns:a16="http://schemas.microsoft.com/office/drawing/2014/main" id="{F274DE1A-5E4F-CB16-718D-D02F4DE541C8}"/>
              </a:ext>
            </a:extLst>
          </p:cNvPr>
          <p:cNvSpPr>
            <a:spLocks noGrp="1"/>
          </p:cNvSpPr>
          <p:nvPr>
            <p:ph type="body" idx="1"/>
          </p:nvPr>
        </p:nvSpPr>
        <p:spPr/>
        <p:txBody>
          <a:bodyPr/>
          <a:lstStyle/>
          <a:p>
            <a:pPr marL="50800" indent="0">
              <a:buNone/>
            </a:pPr>
            <a:r>
              <a:rPr lang="et-EE" sz="2400" b="1" dirty="0">
                <a:solidFill>
                  <a:schemeClr val="tx1"/>
                </a:solidFill>
              </a:rPr>
              <a:t>Transpordisektor</a:t>
            </a:r>
            <a:endParaRPr lang="et-EE" sz="2400" b="1" dirty="0">
              <a:solidFill>
                <a:srgbClr val="00B050"/>
              </a:solidFill>
            </a:endParaRPr>
          </a:p>
          <a:p>
            <a:pPr marL="50800" indent="0">
              <a:buNone/>
            </a:pPr>
            <a:endParaRPr lang="et-EE" sz="2400" b="1" dirty="0">
              <a:solidFill>
                <a:srgbClr val="00B050"/>
              </a:solidFill>
            </a:endParaRPr>
          </a:p>
          <a:p>
            <a:pPr>
              <a:buClr>
                <a:srgbClr val="00B050"/>
              </a:buClr>
              <a:buFont typeface="Verdana" panose="020B0604030504040204" pitchFamily="34" charset="0"/>
              <a:buChar char="◊"/>
            </a:pPr>
            <a:r>
              <a:rPr lang="et-EE" sz="2400" b="1" dirty="0"/>
              <a:t>Põhjuseks</a:t>
            </a:r>
            <a:r>
              <a:rPr lang="et-EE" sz="2400" dirty="0"/>
              <a:t>: Maantee-, mere- ja lennutransport.</a:t>
            </a:r>
          </a:p>
          <a:p>
            <a:pPr lvl="1">
              <a:buClr>
                <a:srgbClr val="00B050"/>
              </a:buClr>
              <a:buFont typeface="Times New Roman" panose="02020603050405020304" pitchFamily="18" charset="0"/>
              <a:buChar char="→"/>
            </a:pPr>
            <a:r>
              <a:rPr lang="et-EE" sz="2400" b="1" dirty="0"/>
              <a:t>Tagajärg</a:t>
            </a:r>
            <a:r>
              <a:rPr lang="et-EE" sz="2400" dirty="0"/>
              <a:t>: </a:t>
            </a:r>
            <a:r>
              <a:rPr lang="fi-FI" sz="2400" dirty="0"/>
              <a:t>CO₂ ja </a:t>
            </a:r>
            <a:r>
              <a:rPr lang="fi-FI" sz="2400" dirty="0" err="1"/>
              <a:t>lämmastikoksiidide</a:t>
            </a:r>
            <a:r>
              <a:rPr lang="fi-FI" sz="2400" dirty="0"/>
              <a:t> </a:t>
            </a:r>
            <a:r>
              <a:rPr lang="fi-FI" sz="2400" dirty="0" err="1"/>
              <a:t>emissioonid</a:t>
            </a:r>
            <a:r>
              <a:rPr lang="fi-FI" sz="2400" dirty="0"/>
              <a:t>, </a:t>
            </a:r>
            <a:r>
              <a:rPr lang="fi-FI" sz="2400" dirty="0" err="1"/>
              <a:t>õhusaast</a:t>
            </a:r>
            <a:r>
              <a:rPr lang="et-EE" sz="2400" dirty="0"/>
              <a:t>.</a:t>
            </a:r>
          </a:p>
          <a:p>
            <a:endParaRPr lang="et-EE" sz="2400" b="1" dirty="0"/>
          </a:p>
          <a:p>
            <a:pPr marL="457200" marR="0" lvl="0" indent="-406400" algn="l" defTabSz="914400" rtl="0" eaLnBrk="1" fontAlgn="auto" latinLnBrk="0" hangingPunct="1">
              <a:lnSpc>
                <a:spcPct val="100000"/>
              </a:lnSpc>
              <a:spcBef>
                <a:spcPts val="560"/>
              </a:spcBef>
              <a:spcAft>
                <a:spcPts val="0"/>
              </a:spcAft>
              <a:buClr>
                <a:srgbClr val="00B050"/>
              </a:buClr>
              <a:buSzPts val="2800"/>
              <a:buFont typeface="Verdana" panose="020B0604030504040204" pitchFamily="34" charset="0"/>
              <a:buChar char="◊"/>
              <a:tabLst/>
              <a:defRPr/>
            </a:pPr>
            <a:r>
              <a:rPr lang="et-EE" sz="2400" b="1" dirty="0"/>
              <a:t>Leevendusmeetmed:</a:t>
            </a:r>
            <a:endParaRPr lang="et-EE" sz="2400" dirty="0"/>
          </a:p>
          <a:p>
            <a:pPr lvl="1">
              <a:buClr>
                <a:srgbClr val="00B050"/>
              </a:buClr>
              <a:buFont typeface="Times New Roman" panose="02020603050405020304" pitchFamily="18" charset="0"/>
              <a:buChar char="→"/>
              <a:defRPr/>
            </a:pPr>
            <a:r>
              <a:rPr lang="et-EE" sz="2400" dirty="0"/>
              <a:t>Elektrifitseerimine ja alternatiivkütused </a:t>
            </a:r>
          </a:p>
          <a:p>
            <a:pPr lvl="1">
              <a:buClr>
                <a:srgbClr val="00B050"/>
              </a:buClr>
              <a:buFont typeface="Times New Roman" panose="02020603050405020304" pitchFamily="18" charset="0"/>
              <a:buChar char="→"/>
              <a:defRPr/>
            </a:pPr>
            <a:r>
              <a:rPr lang="et-EE" sz="2400" dirty="0"/>
              <a:t>Logistika ja transpordivõrkude optimeerimine.</a:t>
            </a:r>
          </a:p>
          <a:p>
            <a:pPr marL="50800" indent="0">
              <a:buClr>
                <a:srgbClr val="00B050"/>
              </a:buClr>
              <a:buNone/>
            </a:pPr>
            <a:endParaRPr lang="et-EE" sz="2400" dirty="0"/>
          </a:p>
        </p:txBody>
      </p:sp>
    </p:spTree>
    <p:extLst>
      <p:ext uri="{BB962C8B-B14F-4D97-AF65-F5344CB8AC3E}">
        <p14:creationId xmlns:p14="http://schemas.microsoft.com/office/powerpoint/2010/main" val="1903353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64B5A-A1D5-3911-1BF8-89212DA179CC}"/>
              </a:ext>
            </a:extLst>
          </p:cNvPr>
          <p:cNvSpPr>
            <a:spLocks noGrp="1"/>
          </p:cNvSpPr>
          <p:nvPr>
            <p:ph type="title"/>
          </p:nvPr>
        </p:nvSpPr>
        <p:spPr/>
        <p:txBody>
          <a:bodyPr/>
          <a:lstStyle/>
          <a:p>
            <a:r>
              <a:rPr lang="et-EE" dirty="0"/>
              <a:t>Teema olulisus</a:t>
            </a:r>
            <a:endParaRPr lang="en-US" dirty="0"/>
          </a:p>
        </p:txBody>
      </p:sp>
      <p:sp>
        <p:nvSpPr>
          <p:cNvPr id="3" name="Text Placeholder 2">
            <a:extLst>
              <a:ext uri="{FF2B5EF4-FFF2-40B4-BE49-F238E27FC236}">
                <a16:creationId xmlns:a16="http://schemas.microsoft.com/office/drawing/2014/main" id="{E5AC55B4-D990-85BD-2C78-8E0F54EA475E}"/>
              </a:ext>
            </a:extLst>
          </p:cNvPr>
          <p:cNvSpPr>
            <a:spLocks noGrp="1"/>
          </p:cNvSpPr>
          <p:nvPr>
            <p:ph type="body" idx="1"/>
          </p:nvPr>
        </p:nvSpPr>
        <p:spPr/>
        <p:txBody>
          <a:bodyPr/>
          <a:lstStyle/>
          <a:p>
            <a:pPr marL="50800" indent="0">
              <a:buNone/>
            </a:pPr>
            <a:r>
              <a:rPr lang="en-US" sz="2400" dirty="0" err="1"/>
              <a:t>Transpordisektorist</a:t>
            </a:r>
            <a:r>
              <a:rPr lang="en-US" sz="2400" dirty="0"/>
              <a:t> </a:t>
            </a:r>
            <a:r>
              <a:rPr lang="en-US" sz="2400" dirty="0" err="1"/>
              <a:t>tulenev</a:t>
            </a:r>
            <a:r>
              <a:rPr lang="en-US" sz="2400" dirty="0"/>
              <a:t> </a:t>
            </a:r>
            <a:r>
              <a:rPr lang="en-US" sz="2400" dirty="0" err="1"/>
              <a:t>kasvuhoonegaaside</a:t>
            </a:r>
            <a:r>
              <a:rPr lang="en-US" sz="2400" dirty="0"/>
              <a:t> </a:t>
            </a:r>
            <a:r>
              <a:rPr lang="en-US" sz="2400" dirty="0" err="1"/>
              <a:t>heide</a:t>
            </a:r>
            <a:r>
              <a:rPr lang="en-US" sz="2400" dirty="0"/>
              <a:t> </a:t>
            </a:r>
            <a:r>
              <a:rPr lang="en-US" sz="2400" dirty="0" err="1"/>
              <a:t>moodustab</a:t>
            </a:r>
            <a:r>
              <a:rPr lang="en-US" sz="2400" dirty="0"/>
              <a:t> 15% </a:t>
            </a:r>
            <a:r>
              <a:rPr lang="et-EE" sz="2400" dirty="0"/>
              <a:t>E</a:t>
            </a:r>
            <a:r>
              <a:rPr lang="en-US" sz="2400" dirty="0" err="1"/>
              <a:t>esti</a:t>
            </a:r>
            <a:r>
              <a:rPr lang="en-US" sz="2400" dirty="0"/>
              <a:t> </a:t>
            </a:r>
            <a:r>
              <a:rPr lang="en-US" sz="2400" dirty="0" err="1"/>
              <a:t>kasvuhoonegaaside</a:t>
            </a:r>
            <a:r>
              <a:rPr lang="en-US" sz="2400" dirty="0"/>
              <a:t> </a:t>
            </a:r>
            <a:r>
              <a:rPr lang="en-US" sz="2400" dirty="0" err="1"/>
              <a:t>koguheitest</a:t>
            </a:r>
            <a:r>
              <a:rPr lang="en-US" sz="2400" dirty="0"/>
              <a:t>, </a:t>
            </a:r>
            <a:r>
              <a:rPr lang="en-US" sz="2400" dirty="0" err="1"/>
              <a:t>olles</a:t>
            </a:r>
            <a:r>
              <a:rPr lang="en-US" sz="2400" dirty="0"/>
              <a:t> </a:t>
            </a:r>
            <a:r>
              <a:rPr lang="en-US" sz="2400" dirty="0" err="1"/>
              <a:t>energeetikasektori</a:t>
            </a:r>
            <a:r>
              <a:rPr lang="en-US" sz="2400" dirty="0"/>
              <a:t> </a:t>
            </a:r>
            <a:r>
              <a:rPr lang="en-US" sz="2400" dirty="0" err="1"/>
              <a:t>järel</a:t>
            </a:r>
            <a:r>
              <a:rPr lang="en-US" sz="2400" dirty="0"/>
              <a:t> </a:t>
            </a:r>
            <a:r>
              <a:rPr lang="en-US" sz="2400" dirty="0" err="1"/>
              <a:t>teine</a:t>
            </a:r>
            <a:r>
              <a:rPr lang="en-US" sz="2400" dirty="0"/>
              <a:t> </a:t>
            </a:r>
            <a:r>
              <a:rPr lang="en-US" sz="2400" dirty="0" err="1"/>
              <a:t>kõige</a:t>
            </a:r>
            <a:r>
              <a:rPr lang="en-US" sz="2400" dirty="0"/>
              <a:t> </a:t>
            </a:r>
            <a:r>
              <a:rPr lang="en-US" sz="2400" dirty="0" err="1"/>
              <a:t>rohkem</a:t>
            </a:r>
            <a:r>
              <a:rPr lang="en-US" sz="2400" dirty="0"/>
              <a:t> </a:t>
            </a:r>
            <a:r>
              <a:rPr lang="en-US" sz="2400" dirty="0" err="1"/>
              <a:t>emiteeriv</a:t>
            </a:r>
            <a:r>
              <a:rPr lang="en-US" sz="2400" dirty="0"/>
              <a:t> </a:t>
            </a:r>
            <a:r>
              <a:rPr lang="en-US" sz="2400" dirty="0" err="1"/>
              <a:t>sektor</a:t>
            </a:r>
            <a:r>
              <a:rPr lang="en-US" sz="2400" dirty="0"/>
              <a:t>. </a:t>
            </a:r>
            <a:endParaRPr lang="et-EE" sz="2400" dirty="0"/>
          </a:p>
          <a:p>
            <a:pPr marL="50800" indent="0">
              <a:buNone/>
            </a:pPr>
            <a:r>
              <a:rPr lang="en-US" sz="2400" dirty="0" err="1"/>
              <a:t>Seejuures</a:t>
            </a:r>
            <a:r>
              <a:rPr lang="en-US" sz="2400" dirty="0"/>
              <a:t> </a:t>
            </a:r>
            <a:r>
              <a:rPr lang="en-US" sz="2400" dirty="0" err="1"/>
              <a:t>tuleneb</a:t>
            </a:r>
            <a:r>
              <a:rPr lang="en-US" sz="2400" dirty="0"/>
              <a:t> 96% </a:t>
            </a:r>
            <a:r>
              <a:rPr lang="en-US" sz="2400" dirty="0" err="1"/>
              <a:t>selle</a:t>
            </a:r>
            <a:r>
              <a:rPr lang="en-US" sz="2400" dirty="0"/>
              <a:t> </a:t>
            </a:r>
            <a:r>
              <a:rPr lang="en-US" sz="2400" dirty="0" err="1"/>
              <a:t>valdkonna</a:t>
            </a:r>
            <a:r>
              <a:rPr lang="en-US" sz="2400" dirty="0"/>
              <a:t> </a:t>
            </a:r>
            <a:r>
              <a:rPr lang="en-US" sz="2400" dirty="0" err="1"/>
              <a:t>heitest</a:t>
            </a:r>
            <a:r>
              <a:rPr lang="en-US" sz="2400" dirty="0"/>
              <a:t> </a:t>
            </a:r>
            <a:r>
              <a:rPr lang="en-US" sz="2400" dirty="0" err="1">
                <a:hlinkClick r:id="rId2"/>
              </a:rPr>
              <a:t>maanteetranspordist</a:t>
            </a:r>
            <a:endParaRPr lang="et-EE" sz="2400" dirty="0"/>
          </a:p>
          <a:p>
            <a:pPr marL="50800" indent="0">
              <a:buNone/>
            </a:pPr>
            <a:endParaRPr lang="et-EE" sz="2400" dirty="0"/>
          </a:p>
          <a:p>
            <a:pPr marL="50800" indent="0">
              <a:buNone/>
            </a:pPr>
            <a:r>
              <a:rPr lang="et-EE" sz="2400" dirty="0"/>
              <a:t>Eesti aktiivses kasutuses olevast sõidukipargist valdava osa ehk 96% moodustavad sõiduautod ja kaubikud (M1 ja N1 kategooria), </a:t>
            </a:r>
            <a:r>
              <a:rPr lang="et-EE" sz="2400" b="1" dirty="0"/>
              <a:t>veokite osakaal on 3,5%</a:t>
            </a:r>
            <a:r>
              <a:rPr lang="et-EE" sz="2400" dirty="0"/>
              <a:t> (sh raskeveokid N3 kategooria 2,8% ja N2 kategooria 0,7%) ja busside osakaal 0,5%. </a:t>
            </a:r>
          </a:p>
          <a:p>
            <a:pPr marL="50800" indent="0">
              <a:buNone/>
            </a:pPr>
            <a:endParaRPr lang="et-EE" sz="2400" dirty="0"/>
          </a:p>
        </p:txBody>
      </p:sp>
    </p:spTree>
    <p:extLst>
      <p:ext uri="{BB962C8B-B14F-4D97-AF65-F5344CB8AC3E}">
        <p14:creationId xmlns:p14="http://schemas.microsoft.com/office/powerpoint/2010/main" val="1812211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946CE-2B14-77F3-4DE6-0BD7D20B9FF8}"/>
              </a:ext>
            </a:extLst>
          </p:cNvPr>
          <p:cNvSpPr>
            <a:spLocks noGrp="1"/>
          </p:cNvSpPr>
          <p:nvPr>
            <p:ph type="title"/>
          </p:nvPr>
        </p:nvSpPr>
        <p:spPr/>
        <p:txBody>
          <a:bodyPr/>
          <a:lstStyle/>
          <a:p>
            <a:r>
              <a:rPr lang="et-EE" dirty="0"/>
              <a:t>Teema olulisus</a:t>
            </a:r>
            <a:endParaRPr lang="en-US" dirty="0"/>
          </a:p>
        </p:txBody>
      </p:sp>
      <p:sp>
        <p:nvSpPr>
          <p:cNvPr id="3" name="Text Placeholder 2">
            <a:extLst>
              <a:ext uri="{FF2B5EF4-FFF2-40B4-BE49-F238E27FC236}">
                <a16:creationId xmlns:a16="http://schemas.microsoft.com/office/drawing/2014/main" id="{17703B03-F24E-3295-A2A1-DBBAF44D2EBB}"/>
              </a:ext>
            </a:extLst>
          </p:cNvPr>
          <p:cNvSpPr>
            <a:spLocks noGrp="1"/>
          </p:cNvSpPr>
          <p:nvPr>
            <p:ph type="body" idx="1"/>
          </p:nvPr>
        </p:nvSpPr>
        <p:spPr/>
        <p:txBody>
          <a:bodyPr/>
          <a:lstStyle/>
          <a:p>
            <a:pPr>
              <a:buClr>
                <a:srgbClr val="00B050"/>
              </a:buClr>
              <a:buFont typeface="Arial" panose="020B0604020202020204" pitchFamily="34" charset="0"/>
              <a:buChar char="•"/>
            </a:pPr>
            <a:r>
              <a:rPr lang="et-EE" sz="2400" dirty="0"/>
              <a:t>Eesti veokite ja sõidukite pargi mootorite heiteid reguleerivad Euroopa Liidus kehtestatud EURO-heiteklassid, mis said alguse 1990ndatel ja mille peamine eesmärk on vähendada kahjulike lämmastikoksiidide (</a:t>
            </a:r>
            <a:r>
              <a:rPr lang="et-EE" sz="2400" dirty="0" err="1"/>
              <a:t>NOx</a:t>
            </a:r>
            <a:r>
              <a:rPr lang="et-EE" sz="2400" dirty="0"/>
              <a:t>) ja peenosakeste (PM) hulka sõidukite heitgaasides. </a:t>
            </a:r>
          </a:p>
          <a:p>
            <a:pPr>
              <a:buClr>
                <a:srgbClr val="00B050"/>
              </a:buClr>
              <a:buFont typeface="Arial" panose="020B0604020202020204" pitchFamily="34" charset="0"/>
              <a:buChar char="•"/>
            </a:pPr>
            <a:endParaRPr lang="et-EE" sz="2400" dirty="0"/>
          </a:p>
          <a:p>
            <a:pPr>
              <a:buClr>
                <a:srgbClr val="00B050"/>
              </a:buClr>
              <a:buFont typeface="Arial" panose="020B0604020202020204" pitchFamily="34" charset="0"/>
              <a:buChar char="•"/>
            </a:pPr>
            <a:r>
              <a:rPr lang="et-EE" sz="2400" dirty="0"/>
              <a:t>Praeguseks on raskeveokitega jõutud EURO VI heiteklassini, kus on </a:t>
            </a:r>
            <a:r>
              <a:rPr lang="et-EE" sz="2400" dirty="0" err="1"/>
              <a:t>NOx</a:t>
            </a:r>
            <a:r>
              <a:rPr lang="et-EE" sz="2400" dirty="0"/>
              <a:t> ja PM osakeste osakaalu vähendatud võrreldes esimese EURO-heiteklassiga üle 95%.</a:t>
            </a:r>
          </a:p>
          <a:p>
            <a:pPr>
              <a:buClr>
                <a:srgbClr val="00B050"/>
              </a:buClr>
              <a:buFont typeface="Arial" panose="020B0604020202020204" pitchFamily="34" charset="0"/>
              <a:buChar char="•"/>
            </a:pPr>
            <a:endParaRPr lang="et-EE" sz="2400" dirty="0"/>
          </a:p>
          <a:p>
            <a:pPr>
              <a:buClr>
                <a:srgbClr val="00B050"/>
              </a:buClr>
              <a:buFont typeface="Arial" panose="020B0604020202020204" pitchFamily="34" charset="0"/>
              <a:buChar char="•"/>
            </a:pPr>
            <a:r>
              <a:rPr lang="et-EE" sz="2400" dirty="0"/>
              <a:t>Samal ajal on oluliselt vähenenud ka sõidukite ja veokite kütusekulu, mis on otseselt seotud nende CO2 heitega.</a:t>
            </a:r>
            <a:endParaRPr lang="en-US" sz="2400" dirty="0"/>
          </a:p>
        </p:txBody>
      </p:sp>
    </p:spTree>
    <p:extLst>
      <p:ext uri="{BB962C8B-B14F-4D97-AF65-F5344CB8AC3E}">
        <p14:creationId xmlns:p14="http://schemas.microsoft.com/office/powerpoint/2010/main" val="440968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F76BE-977F-FE70-BCCA-E976E71EFF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AADC0D-D173-C2E2-1CCE-9429FFE7E09C}"/>
              </a:ext>
            </a:extLst>
          </p:cNvPr>
          <p:cNvSpPr>
            <a:spLocks noGrp="1"/>
          </p:cNvSpPr>
          <p:nvPr>
            <p:ph type="title"/>
          </p:nvPr>
        </p:nvSpPr>
        <p:spPr/>
        <p:txBody>
          <a:bodyPr/>
          <a:lstStyle/>
          <a:p>
            <a:r>
              <a:rPr lang="et-EE" dirty="0"/>
              <a:t>Teema olulisus</a:t>
            </a:r>
            <a:endParaRPr lang="en-US" dirty="0"/>
          </a:p>
        </p:txBody>
      </p:sp>
      <p:sp>
        <p:nvSpPr>
          <p:cNvPr id="3" name="Text Placeholder 2">
            <a:extLst>
              <a:ext uri="{FF2B5EF4-FFF2-40B4-BE49-F238E27FC236}">
                <a16:creationId xmlns:a16="http://schemas.microsoft.com/office/drawing/2014/main" id="{EC5E7371-F8F4-DE62-D154-440D2D2C9ED5}"/>
              </a:ext>
            </a:extLst>
          </p:cNvPr>
          <p:cNvSpPr>
            <a:spLocks noGrp="1"/>
          </p:cNvSpPr>
          <p:nvPr>
            <p:ph type="body" idx="1"/>
          </p:nvPr>
        </p:nvSpPr>
        <p:spPr>
          <a:xfrm>
            <a:off x="609600" y="1124744"/>
            <a:ext cx="11201400" cy="5184576"/>
          </a:xfrm>
        </p:spPr>
        <p:txBody>
          <a:bodyPr/>
          <a:lstStyle/>
          <a:p>
            <a:pPr>
              <a:buClr>
                <a:srgbClr val="00B050"/>
              </a:buClr>
              <a:buFont typeface="Arial" panose="020B0604020202020204" pitchFamily="34" charset="0"/>
              <a:buChar char="•"/>
            </a:pPr>
            <a:r>
              <a:rPr lang="et-EE" sz="2400" b="1" dirty="0"/>
              <a:t>Eesti kliimapoliitika </a:t>
            </a:r>
            <a:r>
              <a:rPr lang="et-EE" sz="2400" b="1" dirty="0">
                <a:solidFill>
                  <a:srgbClr val="00B050"/>
                </a:solidFill>
              </a:rPr>
              <a:t>visioon</a:t>
            </a:r>
            <a:r>
              <a:rPr lang="et-EE" sz="2400" b="1" dirty="0"/>
              <a:t> </a:t>
            </a:r>
            <a:r>
              <a:rPr lang="et-EE" sz="2400" dirty="0"/>
              <a:t>näeb ette, et aastaks </a:t>
            </a:r>
            <a:r>
              <a:rPr lang="et-EE" sz="2400" b="1" dirty="0"/>
              <a:t>2050</a:t>
            </a:r>
            <a:r>
              <a:rPr lang="et-EE" sz="2400" dirty="0"/>
              <a:t> on Eesti konkurentsivõimeline, </a:t>
            </a:r>
            <a:r>
              <a:rPr lang="et-EE" sz="2400" dirty="0" err="1"/>
              <a:t>teadmistepõhise</a:t>
            </a:r>
            <a:r>
              <a:rPr lang="et-EE" sz="2400" dirty="0"/>
              <a:t> ühiskonna ja majandusega kliimaneutraalne riik, kus on tagatud kvaliteetne ja liigirikas elukeskkond ning valmisolek kliimamuutustega kohaneda. Eesti pikaajaline eesmärk on saavutada kasvuhoonegaaside heite ja sidumise tasakaal hiljemalt 2050. aastaks, viies kasvuhoonegaaside </a:t>
            </a:r>
            <a:r>
              <a:rPr lang="et-EE" sz="2400" b="1" dirty="0"/>
              <a:t>netoheite nulli</a:t>
            </a:r>
            <a:r>
              <a:rPr lang="et-EE" sz="2400" dirty="0"/>
              <a:t>.</a:t>
            </a:r>
          </a:p>
          <a:p>
            <a:pPr marL="50800" indent="0">
              <a:buClr>
                <a:srgbClr val="00B050"/>
              </a:buClr>
              <a:buNone/>
            </a:pPr>
            <a:endParaRPr lang="et-EE" sz="2400" dirty="0"/>
          </a:p>
        </p:txBody>
      </p:sp>
    </p:spTree>
    <p:extLst>
      <p:ext uri="{BB962C8B-B14F-4D97-AF65-F5344CB8AC3E}">
        <p14:creationId xmlns:p14="http://schemas.microsoft.com/office/powerpoint/2010/main" val="506304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13B9E-FFD9-B123-95A2-987DA8E378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A71FE8-7773-24C4-8BB5-35FCFDDDEF3A}"/>
              </a:ext>
            </a:extLst>
          </p:cNvPr>
          <p:cNvSpPr>
            <a:spLocks noGrp="1"/>
          </p:cNvSpPr>
          <p:nvPr>
            <p:ph type="title"/>
          </p:nvPr>
        </p:nvSpPr>
        <p:spPr/>
        <p:txBody>
          <a:bodyPr/>
          <a:lstStyle/>
          <a:p>
            <a:r>
              <a:rPr lang="et-EE" dirty="0"/>
              <a:t>Teema olulisus</a:t>
            </a:r>
            <a:endParaRPr lang="en-US" dirty="0"/>
          </a:p>
        </p:txBody>
      </p:sp>
      <p:sp>
        <p:nvSpPr>
          <p:cNvPr id="3" name="Text Placeholder 2">
            <a:extLst>
              <a:ext uri="{FF2B5EF4-FFF2-40B4-BE49-F238E27FC236}">
                <a16:creationId xmlns:a16="http://schemas.microsoft.com/office/drawing/2014/main" id="{B4145101-3602-DCF0-AF7E-4F681919B60A}"/>
              </a:ext>
            </a:extLst>
          </p:cNvPr>
          <p:cNvSpPr>
            <a:spLocks noGrp="1"/>
          </p:cNvSpPr>
          <p:nvPr>
            <p:ph type="body" idx="1"/>
          </p:nvPr>
        </p:nvSpPr>
        <p:spPr>
          <a:xfrm>
            <a:off x="609600" y="1124744"/>
            <a:ext cx="11201400" cy="5184576"/>
          </a:xfrm>
        </p:spPr>
        <p:txBody>
          <a:bodyPr/>
          <a:lstStyle/>
          <a:p>
            <a:pPr>
              <a:buClr>
                <a:srgbClr val="00B050"/>
              </a:buClr>
              <a:buFont typeface="Arial" panose="020B0604020202020204" pitchFamily="34" charset="0"/>
              <a:buChar char="•"/>
            </a:pPr>
            <a:r>
              <a:rPr lang="et-EE" sz="2400" dirty="0"/>
              <a:t>Transpordi </a:t>
            </a:r>
            <a:r>
              <a:rPr lang="et-EE" sz="2400" dirty="0" err="1"/>
              <a:t>dekarboniseerimine</a:t>
            </a:r>
            <a:r>
              <a:rPr lang="et-EE" sz="2400" dirty="0"/>
              <a:t> on üks </a:t>
            </a:r>
            <a:r>
              <a:rPr lang="et-EE" sz="2400" b="1" dirty="0"/>
              <a:t>suurimaid väljakutseid </a:t>
            </a:r>
            <a:r>
              <a:rPr lang="et-EE" sz="2400" dirty="0"/>
              <a:t>kliimaneutraalsuse saavutamisel.</a:t>
            </a:r>
          </a:p>
          <a:p>
            <a:pPr marL="50800" indent="0">
              <a:buClr>
                <a:srgbClr val="00B050"/>
              </a:buClr>
              <a:buNone/>
            </a:pPr>
            <a:endParaRPr lang="et-EE" sz="2400" dirty="0"/>
          </a:p>
          <a:p>
            <a:pPr>
              <a:buClr>
                <a:srgbClr val="00B050"/>
              </a:buClr>
              <a:buFont typeface="Arial" panose="020B0604020202020204" pitchFamily="34" charset="0"/>
              <a:buChar char="•"/>
            </a:pPr>
            <a:r>
              <a:rPr lang="et-EE" sz="2400" dirty="0"/>
              <a:t>Kasvava transpordimahu tõttu prognoositakse, et ilma täiendavate meetmeteta suureneksid veokilomeetrid 2050. aastaks </a:t>
            </a:r>
            <a:r>
              <a:rPr lang="et-EE" sz="2400" b="1" dirty="0"/>
              <a:t>50% võrra</a:t>
            </a:r>
          </a:p>
          <a:p>
            <a:pPr>
              <a:buClr>
                <a:srgbClr val="00B050"/>
              </a:buClr>
              <a:buFont typeface="Arial" panose="020B0604020202020204" pitchFamily="34" charset="0"/>
              <a:buChar char="•"/>
            </a:pPr>
            <a:endParaRPr lang="et-EE" sz="2400" b="1" dirty="0"/>
          </a:p>
          <a:p>
            <a:pPr>
              <a:buClr>
                <a:srgbClr val="00B050"/>
              </a:buClr>
              <a:buFont typeface="Arial" panose="020B0604020202020204" pitchFamily="34" charset="0"/>
              <a:buChar char="•"/>
            </a:pPr>
            <a:r>
              <a:rPr lang="et-EE" sz="2400" dirty="0"/>
              <a:t>Transpordi keskse rolli tõttu kliimamuutustes on </a:t>
            </a:r>
            <a:r>
              <a:rPr lang="et-EE" sz="2400" b="1" dirty="0"/>
              <a:t>ülioluline kiirendada </a:t>
            </a:r>
            <a:r>
              <a:rPr lang="et-EE" sz="2400" dirty="0"/>
              <a:t>alternatiivkütuste, elektrifitseerimise ja digitaliseerimise kasutuselevõttu, et saavutada Euroopa Liit kliimaneutraalsuse eesmärgid.</a:t>
            </a:r>
            <a:endParaRPr lang="et-EE" sz="2400" b="1" dirty="0"/>
          </a:p>
        </p:txBody>
      </p:sp>
    </p:spTree>
    <p:extLst>
      <p:ext uri="{BB962C8B-B14F-4D97-AF65-F5344CB8AC3E}">
        <p14:creationId xmlns:p14="http://schemas.microsoft.com/office/powerpoint/2010/main" val="752097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A3771-7F6D-9C41-EA7A-62DBF627CC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ACB9E8-4E62-518D-4D54-A911D2B9A80B}"/>
              </a:ext>
            </a:extLst>
          </p:cNvPr>
          <p:cNvSpPr>
            <a:spLocks noGrp="1"/>
          </p:cNvSpPr>
          <p:nvPr>
            <p:ph type="title"/>
          </p:nvPr>
        </p:nvSpPr>
        <p:spPr/>
        <p:txBody>
          <a:bodyPr/>
          <a:lstStyle/>
          <a:p>
            <a:r>
              <a:rPr lang="et-EE" dirty="0"/>
              <a:t>Teema olulisus</a:t>
            </a:r>
            <a:endParaRPr lang="en-US" dirty="0"/>
          </a:p>
        </p:txBody>
      </p:sp>
      <p:sp>
        <p:nvSpPr>
          <p:cNvPr id="3" name="Text Placeholder 2">
            <a:extLst>
              <a:ext uri="{FF2B5EF4-FFF2-40B4-BE49-F238E27FC236}">
                <a16:creationId xmlns:a16="http://schemas.microsoft.com/office/drawing/2014/main" id="{BF8F7A89-FC72-DADE-9F8C-1EE35FC0E8E9}"/>
              </a:ext>
            </a:extLst>
          </p:cNvPr>
          <p:cNvSpPr>
            <a:spLocks noGrp="1"/>
          </p:cNvSpPr>
          <p:nvPr>
            <p:ph type="body" idx="1"/>
          </p:nvPr>
        </p:nvSpPr>
        <p:spPr>
          <a:xfrm>
            <a:off x="609600" y="1092087"/>
            <a:ext cx="10972800" cy="5184576"/>
          </a:xfrm>
        </p:spPr>
        <p:txBody>
          <a:bodyPr/>
          <a:lstStyle/>
          <a:p>
            <a:pPr>
              <a:buClr>
                <a:srgbClr val="00B050"/>
              </a:buClr>
              <a:buFont typeface="Arial" panose="020B0604020202020204" pitchFamily="34" charset="0"/>
              <a:buChar char="•"/>
            </a:pPr>
            <a:r>
              <a:rPr lang="et-EE" sz="2400" dirty="0"/>
              <a:t>Kliimamuutuste mõju vähendamine on üleilmne väljakutse, mida ükski riik ei saa lahendada isoleeritult.</a:t>
            </a:r>
          </a:p>
          <a:p>
            <a:pPr marL="50800" indent="0">
              <a:buClr>
                <a:srgbClr val="00B050"/>
              </a:buClr>
              <a:buNone/>
            </a:pPr>
            <a:endParaRPr lang="et-EE" sz="2400" dirty="0"/>
          </a:p>
          <a:p>
            <a:pPr>
              <a:buClr>
                <a:srgbClr val="00B050"/>
              </a:buClr>
              <a:buFont typeface="Arial" panose="020B0604020202020204" pitchFamily="34" charset="0"/>
              <a:buChar char="•"/>
            </a:pPr>
            <a:r>
              <a:rPr lang="et-EE" sz="2400" dirty="0"/>
              <a:t>Selleks on kujundatud rahvusvahelised raamistikud ja kokkulepped, mis seavad ühtsed eesmärgid kasvuhoonegaaside vähendamiseks. Raamistikud võimaldavad riikidel koordineerida oma tegevusi, vahetada teadmisi ja panustada ühiselt </a:t>
            </a:r>
          </a:p>
          <a:p>
            <a:pPr marL="50800" indent="0">
              <a:buClr>
                <a:srgbClr val="00B050"/>
              </a:buClr>
              <a:buNone/>
            </a:pPr>
            <a:endParaRPr lang="et-EE" sz="2400" dirty="0"/>
          </a:p>
          <a:p>
            <a:pPr>
              <a:buClr>
                <a:srgbClr val="00B050"/>
              </a:buClr>
              <a:buFont typeface="Arial" panose="020B0604020202020204" pitchFamily="34" charset="0"/>
              <a:buChar char="•"/>
            </a:pPr>
            <a:r>
              <a:rPr lang="et-EE" sz="2400" dirty="0"/>
              <a:t>Rahvusvahelised kokkulepped loovad nii strateegilised suunised kui ka siduvad kohustused, et suunata transpordisüsteeme keskkonnasäästlikumaks ja energiatõhusamaks.</a:t>
            </a:r>
          </a:p>
        </p:txBody>
      </p:sp>
    </p:spTree>
    <p:extLst>
      <p:ext uri="{BB962C8B-B14F-4D97-AF65-F5344CB8AC3E}">
        <p14:creationId xmlns:p14="http://schemas.microsoft.com/office/powerpoint/2010/main" val="2499993138"/>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712</TotalTime>
  <Words>859</Words>
  <Application>Microsoft Office PowerPoint</Application>
  <PresentationFormat>Widescreen</PresentationFormat>
  <Paragraphs>116</Paragraphs>
  <Slides>15</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Times New Roman</vt:lpstr>
      <vt:lpstr>Verdana</vt:lpstr>
      <vt:lpstr>Office Theme</vt:lpstr>
      <vt:lpstr> Maanteetranspordi roll kliimamõjudes</vt:lpstr>
      <vt:lpstr>Kliimamuutuste võtmetegurid</vt:lpstr>
      <vt:lpstr>Kliimamuutuste võtmetegurid</vt:lpstr>
      <vt:lpstr>Kliimamuutuste võtmetegurid</vt:lpstr>
      <vt:lpstr>Teema olulisus</vt:lpstr>
      <vt:lpstr>Teema olulisus</vt:lpstr>
      <vt:lpstr>Teema olulisus</vt:lpstr>
      <vt:lpstr>Teema olulisus</vt:lpstr>
      <vt:lpstr>Teema olulisus</vt:lpstr>
      <vt:lpstr>Rahvusvahelised kokkulepped</vt:lpstr>
      <vt:lpstr>Pariisi kokkulepe</vt:lpstr>
      <vt:lpstr>Euroopa roheline kokkulepe </vt:lpstr>
      <vt:lpstr>Fit for 55</vt:lpstr>
      <vt:lpstr>Jõupingutuste jagamise määrus </vt:lpstr>
      <vt:lpstr>Siseriiklikud strateegiad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Kirke Williamson</dc:creator>
  <cp:lastModifiedBy>Kirke Williamson</cp:lastModifiedBy>
  <cp:revision>13</cp:revision>
  <dcterms:modified xsi:type="dcterms:W3CDTF">2025-09-22T12:25:55Z</dcterms:modified>
</cp:coreProperties>
</file>