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62" r:id="rId4"/>
    <p:sldId id="261" r:id="rId5"/>
    <p:sldId id="265" r:id="rId6"/>
    <p:sldId id="259" r:id="rId7"/>
    <p:sldId id="263" r:id="rId8"/>
    <p:sldId id="270" r:id="rId9"/>
    <p:sldId id="266" r:id="rId10"/>
    <p:sldId id="269" r:id="rId11"/>
    <p:sldId id="267" r:id="rId12"/>
    <p:sldId id="268" r:id="rId13"/>
    <p:sldId id="271" r:id="rId14"/>
    <p:sldId id="276" r:id="rId15"/>
    <p:sldId id="272" r:id="rId16"/>
    <p:sldId id="273" r:id="rId17"/>
    <p:sldId id="274" r:id="rId18"/>
    <p:sldId id="275" r:id="rId19"/>
    <p:sldId id="277" r:id="rId20"/>
    <p:sldId id="278" r:id="rId21"/>
    <p:sldId id="280" r:id="rId22"/>
    <p:sldId id="281" r:id="rId23"/>
    <p:sldId id="282" r:id="rId24"/>
    <p:sldId id="283" r:id="rId25"/>
    <p:sldId id="279" r:id="rId26"/>
    <p:sldId id="284" r:id="rId2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4E6"/>
    <a:srgbClr val="2183A9"/>
    <a:srgbClr val="339966"/>
    <a:srgbClr val="A1A1A1"/>
    <a:srgbClr val="353535"/>
    <a:srgbClr val="33CCFF"/>
    <a:srgbClr val="7A553E"/>
    <a:srgbClr val="B2B2B2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C66E5-41A5-49A5-A0CE-C13E0B31B07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2ED79EA-04F5-4479-92AD-18A607DA328A}">
      <dgm:prSet phldrT="[Text]"/>
      <dgm:spPr/>
      <dgm:t>
        <a:bodyPr/>
        <a:lstStyle/>
        <a:p>
          <a:r>
            <a:rPr lang="et-EE" dirty="0" smtClean="0"/>
            <a:t>Kasutajad</a:t>
          </a:r>
          <a:endParaRPr lang="et-EE" dirty="0"/>
        </a:p>
      </dgm:t>
    </dgm:pt>
    <dgm:pt modelId="{7B5B216F-10BD-4F4B-BA3F-5214303CFF23}" type="parTrans" cxnId="{F38B43EC-5376-4A7A-8C15-EC8C0E96BF4D}">
      <dgm:prSet/>
      <dgm:spPr/>
      <dgm:t>
        <a:bodyPr/>
        <a:lstStyle/>
        <a:p>
          <a:endParaRPr lang="et-EE"/>
        </a:p>
      </dgm:t>
    </dgm:pt>
    <dgm:pt modelId="{542566B7-DE0D-48CA-942E-C75BCA5C81C0}" type="sibTrans" cxnId="{F38B43EC-5376-4A7A-8C15-EC8C0E96BF4D}">
      <dgm:prSet/>
      <dgm:spPr/>
      <dgm:t>
        <a:bodyPr/>
        <a:lstStyle/>
        <a:p>
          <a:endParaRPr lang="et-EE"/>
        </a:p>
      </dgm:t>
    </dgm:pt>
    <dgm:pt modelId="{0AB3C47A-8D4C-44BC-A75B-61241AADD455}">
      <dgm:prSet phldrT="[Text]"/>
      <dgm:spPr/>
      <dgm:t>
        <a:bodyPr/>
        <a:lstStyle/>
        <a:p>
          <a:r>
            <a:rPr lang="et-EE" dirty="0" smtClean="0"/>
            <a:t>Ettevõtte (kontori-) võrk: Töötajate arvutid, visuaalne infopilt süsteemidest, graafiline esitus</a:t>
          </a:r>
          <a:endParaRPr lang="et-EE" dirty="0"/>
        </a:p>
      </dgm:t>
    </dgm:pt>
    <dgm:pt modelId="{5E7960B3-F2D7-4884-A5FD-1C1D2139700F}" type="parTrans" cxnId="{2378780E-EA45-470E-8720-D70E82D8C3B6}">
      <dgm:prSet/>
      <dgm:spPr/>
      <dgm:t>
        <a:bodyPr/>
        <a:lstStyle/>
        <a:p>
          <a:endParaRPr lang="et-EE"/>
        </a:p>
      </dgm:t>
    </dgm:pt>
    <dgm:pt modelId="{3CD3A769-AE49-44C9-9D1A-32931FA1E69F}" type="sibTrans" cxnId="{2378780E-EA45-470E-8720-D70E82D8C3B6}">
      <dgm:prSet/>
      <dgm:spPr/>
      <dgm:t>
        <a:bodyPr/>
        <a:lstStyle/>
        <a:p>
          <a:endParaRPr lang="et-EE"/>
        </a:p>
      </dgm:t>
    </dgm:pt>
    <dgm:pt modelId="{07D266AE-0382-4931-A607-6D4678A3FDE4}">
      <dgm:prSet phldrT="[Text]"/>
      <dgm:spPr/>
      <dgm:t>
        <a:bodyPr/>
        <a:lstStyle/>
        <a:p>
          <a:r>
            <a:rPr lang="et-EE" dirty="0" smtClean="0"/>
            <a:t>Serverid</a:t>
          </a:r>
          <a:endParaRPr lang="et-EE" dirty="0"/>
        </a:p>
      </dgm:t>
    </dgm:pt>
    <dgm:pt modelId="{5EFD1D65-EF95-428D-981A-11CD661AAD4C}" type="parTrans" cxnId="{0D54371F-2F06-4C9F-8730-7FBB6C3967AC}">
      <dgm:prSet/>
      <dgm:spPr/>
      <dgm:t>
        <a:bodyPr/>
        <a:lstStyle/>
        <a:p>
          <a:endParaRPr lang="et-EE"/>
        </a:p>
      </dgm:t>
    </dgm:pt>
    <dgm:pt modelId="{C0BC4275-EEA4-4BEE-AB8E-E48CE1A19C03}" type="sibTrans" cxnId="{0D54371F-2F06-4C9F-8730-7FBB6C3967AC}">
      <dgm:prSet/>
      <dgm:spPr/>
      <dgm:t>
        <a:bodyPr/>
        <a:lstStyle/>
        <a:p>
          <a:endParaRPr lang="et-EE"/>
        </a:p>
      </dgm:t>
    </dgm:pt>
    <dgm:pt modelId="{F4B6E40D-263A-439C-BBC7-36403DB74759}">
      <dgm:prSet phldrT="[Text]"/>
      <dgm:spPr/>
      <dgm:t>
        <a:bodyPr/>
        <a:lstStyle/>
        <a:p>
          <a:r>
            <a:rPr lang="et-EE" dirty="0" smtClean="0"/>
            <a:t>Rakendusserver (keskne loogika ja infotöötlus), andmebaas, keskvõrguseadmed</a:t>
          </a:r>
          <a:endParaRPr lang="et-EE" dirty="0"/>
        </a:p>
      </dgm:t>
    </dgm:pt>
    <dgm:pt modelId="{CFE52E9D-B152-4ED1-A5E4-E29B0D863DBF}" type="parTrans" cxnId="{56DD9CF8-E95D-49D4-8915-095D0767D76C}">
      <dgm:prSet/>
      <dgm:spPr/>
      <dgm:t>
        <a:bodyPr/>
        <a:lstStyle/>
        <a:p>
          <a:endParaRPr lang="et-EE"/>
        </a:p>
      </dgm:t>
    </dgm:pt>
    <dgm:pt modelId="{6D7FA467-5FD2-4B26-91E4-0CB9B97E4AF6}" type="sibTrans" cxnId="{56DD9CF8-E95D-49D4-8915-095D0767D76C}">
      <dgm:prSet/>
      <dgm:spPr/>
      <dgm:t>
        <a:bodyPr/>
        <a:lstStyle/>
        <a:p>
          <a:endParaRPr lang="et-EE"/>
        </a:p>
      </dgm:t>
    </dgm:pt>
    <dgm:pt modelId="{E51E0583-3F5C-49E5-9F5E-1B004801A26D}">
      <dgm:prSet phldrT="[Text]"/>
      <dgm:spPr/>
      <dgm:t>
        <a:bodyPr/>
        <a:lstStyle/>
        <a:p>
          <a:r>
            <a:rPr lang="et-EE" dirty="0" smtClean="0"/>
            <a:t>Süsteemid</a:t>
          </a:r>
          <a:endParaRPr lang="et-EE" dirty="0"/>
        </a:p>
      </dgm:t>
    </dgm:pt>
    <dgm:pt modelId="{779ADE5B-74D3-4CF9-855A-D2B135654F41}" type="parTrans" cxnId="{39DD6A38-D7A6-4506-A56B-2FD3DFBC92AB}">
      <dgm:prSet/>
      <dgm:spPr/>
      <dgm:t>
        <a:bodyPr/>
        <a:lstStyle/>
        <a:p>
          <a:endParaRPr lang="et-EE"/>
        </a:p>
      </dgm:t>
    </dgm:pt>
    <dgm:pt modelId="{2330CDA5-BC74-4F83-8248-9BA8A5226731}" type="sibTrans" cxnId="{39DD6A38-D7A6-4506-A56B-2FD3DFBC92AB}">
      <dgm:prSet/>
      <dgm:spPr/>
      <dgm:t>
        <a:bodyPr/>
        <a:lstStyle/>
        <a:p>
          <a:endParaRPr lang="et-EE"/>
        </a:p>
      </dgm:t>
    </dgm:pt>
    <dgm:pt modelId="{B744C20A-E21B-4E2A-8CB0-5CF167CE4D38}">
      <dgm:prSet phldrT="[Text]"/>
      <dgm:spPr/>
      <dgm:t>
        <a:bodyPr/>
        <a:lstStyle/>
        <a:p>
          <a:r>
            <a:rPr lang="et-EE" dirty="0" smtClean="0"/>
            <a:t>Võrguseadmed,  automaatikasüsteemid (PLC-d, seadmed)</a:t>
          </a:r>
          <a:endParaRPr lang="et-EE" dirty="0"/>
        </a:p>
      </dgm:t>
    </dgm:pt>
    <dgm:pt modelId="{F8138394-0337-459D-8573-66CABCAACBBF}" type="parTrans" cxnId="{B64183E8-6C78-4981-BE32-6AB0F812C518}">
      <dgm:prSet/>
      <dgm:spPr/>
      <dgm:t>
        <a:bodyPr/>
        <a:lstStyle/>
        <a:p>
          <a:endParaRPr lang="et-EE"/>
        </a:p>
      </dgm:t>
    </dgm:pt>
    <dgm:pt modelId="{7241D170-6DB4-4B32-A399-DF2B4F2C5E2B}" type="sibTrans" cxnId="{B64183E8-6C78-4981-BE32-6AB0F812C518}">
      <dgm:prSet/>
      <dgm:spPr/>
      <dgm:t>
        <a:bodyPr/>
        <a:lstStyle/>
        <a:p>
          <a:endParaRPr lang="et-EE"/>
        </a:p>
      </dgm:t>
    </dgm:pt>
    <dgm:pt modelId="{A2EC9415-ADD3-4AB2-8FFF-39BB0F7AD772}" type="pres">
      <dgm:prSet presAssocID="{593C66E5-41A5-49A5-A0CE-C13E0B31B07A}" presName="rootnode" presStyleCnt="0">
        <dgm:presLayoutVars>
          <dgm:chMax/>
          <dgm:chPref/>
          <dgm:dir/>
          <dgm:animLvl val="lvl"/>
        </dgm:presLayoutVars>
      </dgm:prSet>
      <dgm:spPr/>
    </dgm:pt>
    <dgm:pt modelId="{9A84237A-DEDC-4A42-92BA-592EB86DD061}" type="pres">
      <dgm:prSet presAssocID="{72ED79EA-04F5-4479-92AD-18A607DA328A}" presName="composite" presStyleCnt="0"/>
      <dgm:spPr/>
    </dgm:pt>
    <dgm:pt modelId="{6BE88D2B-FB78-4089-98E4-17EE98E4176D}" type="pres">
      <dgm:prSet presAssocID="{72ED79EA-04F5-4479-92AD-18A607DA328A}" presName="bentUpArrow1" presStyleLbl="alignImgPlace1" presStyleIdx="0" presStyleCnt="2" custLinFactNeighborX="20537" custLinFactNeighborY="-13575"/>
      <dgm:spPr/>
    </dgm:pt>
    <dgm:pt modelId="{217A831C-DF9F-475C-B46E-932C55305005}" type="pres">
      <dgm:prSet presAssocID="{72ED79EA-04F5-4479-92AD-18A607DA328A}" presName="ParentText" presStyleLbl="node1" presStyleIdx="0" presStyleCnt="3" custScaleX="88834" custScaleY="75931">
        <dgm:presLayoutVars>
          <dgm:chMax val="1"/>
          <dgm:chPref val="1"/>
          <dgm:bulletEnabled val="1"/>
        </dgm:presLayoutVars>
      </dgm:prSet>
      <dgm:spPr/>
    </dgm:pt>
    <dgm:pt modelId="{D0A1E399-79CB-43DC-8F9D-9050B681C8C4}" type="pres">
      <dgm:prSet presAssocID="{72ED79EA-04F5-4479-92AD-18A607DA328A}" presName="ChildText" presStyleLbl="revTx" presStyleIdx="0" presStyleCnt="3" custScaleX="490014" custLinFactX="100000" custLinFactNeighborX="109628" custLinFactNeighborY="-1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7376A0E-120F-489A-A9A5-19D62F8544C2}" type="pres">
      <dgm:prSet presAssocID="{542566B7-DE0D-48CA-942E-C75BCA5C81C0}" presName="sibTrans" presStyleCnt="0"/>
      <dgm:spPr/>
    </dgm:pt>
    <dgm:pt modelId="{AFC017BB-09B5-4527-A76F-5E04C5771D6F}" type="pres">
      <dgm:prSet presAssocID="{07D266AE-0382-4931-A607-6D4678A3FDE4}" presName="composite" presStyleCnt="0"/>
      <dgm:spPr/>
    </dgm:pt>
    <dgm:pt modelId="{51B1498D-CFB5-4F98-95D4-FEDD5E021093}" type="pres">
      <dgm:prSet presAssocID="{07D266AE-0382-4931-A607-6D4678A3FDE4}" presName="bentUpArrow1" presStyleLbl="alignImgPlace1" presStyleIdx="1" presStyleCnt="2" custLinFactNeighborX="7506" custLinFactNeighborY="-15084"/>
      <dgm:spPr/>
    </dgm:pt>
    <dgm:pt modelId="{2DED1F82-AA21-4119-96B2-81CEB3B7CA75}" type="pres">
      <dgm:prSet presAssocID="{07D266AE-0382-4931-A607-6D4678A3FDE4}" presName="ParentText" presStyleLbl="node1" presStyleIdx="1" presStyleCnt="3" custScaleX="89057" custScaleY="86571" custLinFactNeighborX="-46742" custLinFactNeighborY="-5060">
        <dgm:presLayoutVars>
          <dgm:chMax val="1"/>
          <dgm:chPref val="1"/>
          <dgm:bulletEnabled val="1"/>
        </dgm:presLayoutVars>
      </dgm:prSet>
      <dgm:spPr/>
    </dgm:pt>
    <dgm:pt modelId="{E065687D-FB39-4ACC-B759-7DA5EFDEAAAB}" type="pres">
      <dgm:prSet presAssocID="{07D266AE-0382-4931-A607-6D4678A3FDE4}" presName="ChildText" presStyleLbl="revTx" presStyleIdx="1" presStyleCnt="3" custScaleX="384171" custLinFactNeighborX="81927" custLinFactNeighborY="-6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0B4FA84-22C8-4EA9-A23E-50E8B4028B7B}" type="pres">
      <dgm:prSet presAssocID="{C0BC4275-EEA4-4BEE-AB8E-E48CE1A19C03}" presName="sibTrans" presStyleCnt="0"/>
      <dgm:spPr/>
    </dgm:pt>
    <dgm:pt modelId="{08860E88-BA2D-4236-B99C-003D78BB327D}" type="pres">
      <dgm:prSet presAssocID="{E51E0583-3F5C-49E5-9F5E-1B004801A26D}" presName="composite" presStyleCnt="0"/>
      <dgm:spPr/>
    </dgm:pt>
    <dgm:pt modelId="{142EAAFA-C3BD-4590-B5CD-420A1D7D606C}" type="pres">
      <dgm:prSet presAssocID="{E51E0583-3F5C-49E5-9F5E-1B004801A26D}" presName="ParentText" presStyleLbl="node1" presStyleIdx="2" presStyleCnt="3" custLinFactNeighborX="-87448" custLinFactNeighborY="-13472">
        <dgm:presLayoutVars>
          <dgm:chMax val="1"/>
          <dgm:chPref val="1"/>
          <dgm:bulletEnabled val="1"/>
        </dgm:presLayoutVars>
      </dgm:prSet>
      <dgm:spPr/>
    </dgm:pt>
    <dgm:pt modelId="{187A0BD0-F1AC-426A-8F2F-DF5877403B0D}" type="pres">
      <dgm:prSet presAssocID="{E51E0583-3F5C-49E5-9F5E-1B004801A26D}" presName="FinalChildText" presStyleLbl="revTx" presStyleIdx="2" presStyleCnt="3" custScaleX="218323" custLinFactNeighborX="-53764" custLinFactNeighborY="-15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FCAFCF30-7DCE-4A82-B31B-0552715C8733}" type="presOf" srcId="{E51E0583-3F5C-49E5-9F5E-1B004801A26D}" destId="{142EAAFA-C3BD-4590-B5CD-420A1D7D606C}" srcOrd="0" destOrd="0" presId="urn:microsoft.com/office/officeart/2005/8/layout/StepDownProcess"/>
    <dgm:cxn modelId="{56DD9CF8-E95D-49D4-8915-095D0767D76C}" srcId="{07D266AE-0382-4931-A607-6D4678A3FDE4}" destId="{F4B6E40D-263A-439C-BBC7-36403DB74759}" srcOrd="0" destOrd="0" parTransId="{CFE52E9D-B152-4ED1-A5E4-E29B0D863DBF}" sibTransId="{6D7FA467-5FD2-4B26-91E4-0CB9B97E4AF6}"/>
    <dgm:cxn modelId="{C7FC409E-C7AF-487C-A418-5D63658DC85B}" type="presOf" srcId="{593C66E5-41A5-49A5-A0CE-C13E0B31B07A}" destId="{A2EC9415-ADD3-4AB2-8FFF-39BB0F7AD772}" srcOrd="0" destOrd="0" presId="urn:microsoft.com/office/officeart/2005/8/layout/StepDownProcess"/>
    <dgm:cxn modelId="{6E360C20-A3C5-46EC-B394-4B77BBD5C826}" type="presOf" srcId="{07D266AE-0382-4931-A607-6D4678A3FDE4}" destId="{2DED1F82-AA21-4119-96B2-81CEB3B7CA75}" srcOrd="0" destOrd="0" presId="urn:microsoft.com/office/officeart/2005/8/layout/StepDownProcess"/>
    <dgm:cxn modelId="{F38B43EC-5376-4A7A-8C15-EC8C0E96BF4D}" srcId="{593C66E5-41A5-49A5-A0CE-C13E0B31B07A}" destId="{72ED79EA-04F5-4479-92AD-18A607DA328A}" srcOrd="0" destOrd="0" parTransId="{7B5B216F-10BD-4F4B-BA3F-5214303CFF23}" sibTransId="{542566B7-DE0D-48CA-942E-C75BCA5C81C0}"/>
    <dgm:cxn modelId="{B64183E8-6C78-4981-BE32-6AB0F812C518}" srcId="{E51E0583-3F5C-49E5-9F5E-1B004801A26D}" destId="{B744C20A-E21B-4E2A-8CB0-5CF167CE4D38}" srcOrd="0" destOrd="0" parTransId="{F8138394-0337-459D-8573-66CABCAACBBF}" sibTransId="{7241D170-6DB4-4B32-A399-DF2B4F2C5E2B}"/>
    <dgm:cxn modelId="{62E74C78-FA06-4893-9A0C-5722D659D959}" type="presOf" srcId="{72ED79EA-04F5-4479-92AD-18A607DA328A}" destId="{217A831C-DF9F-475C-B46E-932C55305005}" srcOrd="0" destOrd="0" presId="urn:microsoft.com/office/officeart/2005/8/layout/StepDownProcess"/>
    <dgm:cxn modelId="{F7E64123-67AE-47E7-83A0-568F1AB2A8B7}" type="presOf" srcId="{B744C20A-E21B-4E2A-8CB0-5CF167CE4D38}" destId="{187A0BD0-F1AC-426A-8F2F-DF5877403B0D}" srcOrd="0" destOrd="0" presId="urn:microsoft.com/office/officeart/2005/8/layout/StepDownProcess"/>
    <dgm:cxn modelId="{76B040C4-53DE-4EEF-9DE5-D46AAC25A97A}" type="presOf" srcId="{F4B6E40D-263A-439C-BBC7-36403DB74759}" destId="{E065687D-FB39-4ACC-B759-7DA5EFDEAAAB}" srcOrd="0" destOrd="0" presId="urn:microsoft.com/office/officeart/2005/8/layout/StepDownProcess"/>
    <dgm:cxn modelId="{39DD6A38-D7A6-4506-A56B-2FD3DFBC92AB}" srcId="{593C66E5-41A5-49A5-A0CE-C13E0B31B07A}" destId="{E51E0583-3F5C-49E5-9F5E-1B004801A26D}" srcOrd="2" destOrd="0" parTransId="{779ADE5B-74D3-4CF9-855A-D2B135654F41}" sibTransId="{2330CDA5-BC74-4F83-8248-9BA8A5226731}"/>
    <dgm:cxn modelId="{0D54371F-2F06-4C9F-8730-7FBB6C3967AC}" srcId="{593C66E5-41A5-49A5-A0CE-C13E0B31B07A}" destId="{07D266AE-0382-4931-A607-6D4678A3FDE4}" srcOrd="1" destOrd="0" parTransId="{5EFD1D65-EF95-428D-981A-11CD661AAD4C}" sibTransId="{C0BC4275-EEA4-4BEE-AB8E-E48CE1A19C03}"/>
    <dgm:cxn modelId="{2378780E-EA45-470E-8720-D70E82D8C3B6}" srcId="{72ED79EA-04F5-4479-92AD-18A607DA328A}" destId="{0AB3C47A-8D4C-44BC-A75B-61241AADD455}" srcOrd="0" destOrd="0" parTransId="{5E7960B3-F2D7-4884-A5FD-1C1D2139700F}" sibTransId="{3CD3A769-AE49-44C9-9D1A-32931FA1E69F}"/>
    <dgm:cxn modelId="{EBB4FEAE-0D54-4003-9CB2-C894405D7E2A}" type="presOf" srcId="{0AB3C47A-8D4C-44BC-A75B-61241AADD455}" destId="{D0A1E399-79CB-43DC-8F9D-9050B681C8C4}" srcOrd="0" destOrd="0" presId="urn:microsoft.com/office/officeart/2005/8/layout/StepDownProcess"/>
    <dgm:cxn modelId="{A2995D8F-0943-4B65-B7F3-77AD39E89EC8}" type="presParOf" srcId="{A2EC9415-ADD3-4AB2-8FFF-39BB0F7AD772}" destId="{9A84237A-DEDC-4A42-92BA-592EB86DD061}" srcOrd="0" destOrd="0" presId="urn:microsoft.com/office/officeart/2005/8/layout/StepDownProcess"/>
    <dgm:cxn modelId="{2E0E2368-8237-41B1-AA7D-9799F61323F3}" type="presParOf" srcId="{9A84237A-DEDC-4A42-92BA-592EB86DD061}" destId="{6BE88D2B-FB78-4089-98E4-17EE98E4176D}" srcOrd="0" destOrd="0" presId="urn:microsoft.com/office/officeart/2005/8/layout/StepDownProcess"/>
    <dgm:cxn modelId="{798871BE-717B-403C-B0FE-0525CF9AB3E6}" type="presParOf" srcId="{9A84237A-DEDC-4A42-92BA-592EB86DD061}" destId="{217A831C-DF9F-475C-B46E-932C55305005}" srcOrd="1" destOrd="0" presId="urn:microsoft.com/office/officeart/2005/8/layout/StepDownProcess"/>
    <dgm:cxn modelId="{ECA30700-8958-4176-8C85-E4BAB6204A20}" type="presParOf" srcId="{9A84237A-DEDC-4A42-92BA-592EB86DD061}" destId="{D0A1E399-79CB-43DC-8F9D-9050B681C8C4}" srcOrd="2" destOrd="0" presId="urn:microsoft.com/office/officeart/2005/8/layout/StepDownProcess"/>
    <dgm:cxn modelId="{B0CE83BE-73E3-447F-BD85-AE6F0DB7FEFD}" type="presParOf" srcId="{A2EC9415-ADD3-4AB2-8FFF-39BB0F7AD772}" destId="{97376A0E-120F-489A-A9A5-19D62F8544C2}" srcOrd="1" destOrd="0" presId="urn:microsoft.com/office/officeart/2005/8/layout/StepDownProcess"/>
    <dgm:cxn modelId="{51499922-9B3C-4291-968D-9A642BCA3048}" type="presParOf" srcId="{A2EC9415-ADD3-4AB2-8FFF-39BB0F7AD772}" destId="{AFC017BB-09B5-4527-A76F-5E04C5771D6F}" srcOrd="2" destOrd="0" presId="urn:microsoft.com/office/officeart/2005/8/layout/StepDownProcess"/>
    <dgm:cxn modelId="{2CA7DEB3-4B96-4B03-8E20-C6F4A72BAB5A}" type="presParOf" srcId="{AFC017BB-09B5-4527-A76F-5E04C5771D6F}" destId="{51B1498D-CFB5-4F98-95D4-FEDD5E021093}" srcOrd="0" destOrd="0" presId="urn:microsoft.com/office/officeart/2005/8/layout/StepDownProcess"/>
    <dgm:cxn modelId="{9560717A-96C0-49E5-AE4A-33452BFDE118}" type="presParOf" srcId="{AFC017BB-09B5-4527-A76F-5E04C5771D6F}" destId="{2DED1F82-AA21-4119-96B2-81CEB3B7CA75}" srcOrd="1" destOrd="0" presId="urn:microsoft.com/office/officeart/2005/8/layout/StepDownProcess"/>
    <dgm:cxn modelId="{F0017760-1D2D-41D2-BBCA-A48821937F66}" type="presParOf" srcId="{AFC017BB-09B5-4527-A76F-5E04C5771D6F}" destId="{E065687D-FB39-4ACC-B759-7DA5EFDEAAAB}" srcOrd="2" destOrd="0" presId="urn:microsoft.com/office/officeart/2005/8/layout/StepDownProcess"/>
    <dgm:cxn modelId="{F148E00A-87F7-43B3-987E-3F395E8335FF}" type="presParOf" srcId="{A2EC9415-ADD3-4AB2-8FFF-39BB0F7AD772}" destId="{90B4FA84-22C8-4EA9-A23E-50E8B4028B7B}" srcOrd="3" destOrd="0" presId="urn:microsoft.com/office/officeart/2005/8/layout/StepDownProcess"/>
    <dgm:cxn modelId="{6AE6719D-1217-45E0-884A-07AE4284D0D4}" type="presParOf" srcId="{A2EC9415-ADD3-4AB2-8FFF-39BB0F7AD772}" destId="{08860E88-BA2D-4236-B99C-003D78BB327D}" srcOrd="4" destOrd="0" presId="urn:microsoft.com/office/officeart/2005/8/layout/StepDownProcess"/>
    <dgm:cxn modelId="{9B4F5D2F-3C9A-495C-B468-EF6D30DA00B8}" type="presParOf" srcId="{08860E88-BA2D-4236-B99C-003D78BB327D}" destId="{142EAAFA-C3BD-4590-B5CD-420A1D7D606C}" srcOrd="0" destOrd="0" presId="urn:microsoft.com/office/officeart/2005/8/layout/StepDownProcess"/>
    <dgm:cxn modelId="{B1DD53EA-8A00-474F-8D88-83CFBE71A19C}" type="presParOf" srcId="{08860E88-BA2D-4236-B99C-003D78BB327D}" destId="{187A0BD0-F1AC-426A-8F2F-DF5877403B0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C6468E-49E3-443E-A1AC-6C34DF685E6E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C49D7738-207E-444A-AA28-97A2D12F6D69}">
      <dgm:prSet phldrT="[Text]"/>
      <dgm:spPr/>
      <dgm:t>
        <a:bodyPr/>
        <a:lstStyle/>
        <a:p>
          <a:r>
            <a:rPr lang="et-EE" dirty="0" smtClean="0"/>
            <a:t>Serverid</a:t>
          </a:r>
          <a:endParaRPr lang="et-EE" dirty="0"/>
        </a:p>
      </dgm:t>
    </dgm:pt>
    <dgm:pt modelId="{5E305816-0465-4213-8D48-B82F6F5E9ED7}" type="parTrans" cxnId="{51E0865C-E60C-4062-8194-35189F265C52}">
      <dgm:prSet/>
      <dgm:spPr/>
      <dgm:t>
        <a:bodyPr/>
        <a:lstStyle/>
        <a:p>
          <a:endParaRPr lang="et-EE"/>
        </a:p>
      </dgm:t>
    </dgm:pt>
    <dgm:pt modelId="{A9439870-8FBD-40EE-9274-BA6C3E5E3CBF}" type="sibTrans" cxnId="{51E0865C-E60C-4062-8194-35189F265C52}">
      <dgm:prSet/>
      <dgm:spPr/>
      <dgm:t>
        <a:bodyPr/>
        <a:lstStyle/>
        <a:p>
          <a:endParaRPr lang="et-EE"/>
        </a:p>
      </dgm:t>
    </dgm:pt>
    <dgm:pt modelId="{5217E491-E6E4-4BD2-B9B3-9EC0CDC783EE}">
      <dgm:prSet phldrT="[Text]"/>
      <dgm:spPr/>
      <dgm:t>
        <a:bodyPr/>
        <a:lstStyle/>
        <a:p>
          <a:r>
            <a:rPr lang="et-EE" dirty="0" smtClean="0"/>
            <a:t>Sõlm A</a:t>
          </a:r>
          <a:endParaRPr lang="et-EE" dirty="0"/>
        </a:p>
      </dgm:t>
    </dgm:pt>
    <dgm:pt modelId="{782B2199-CD09-4EF4-8C3F-E868EB653D32}" type="parTrans" cxnId="{CA6DAD7A-0A9F-498F-87E6-D751A7038B53}">
      <dgm:prSet/>
      <dgm:spPr>
        <a:ln w="76200"/>
      </dgm:spPr>
      <dgm:t>
        <a:bodyPr/>
        <a:lstStyle/>
        <a:p>
          <a:endParaRPr lang="et-EE"/>
        </a:p>
      </dgm:t>
    </dgm:pt>
    <dgm:pt modelId="{CB605B1F-B5F3-4E08-BA69-A59CD38CFAA1}" type="sibTrans" cxnId="{CA6DAD7A-0A9F-498F-87E6-D751A7038B53}">
      <dgm:prSet/>
      <dgm:spPr/>
      <dgm:t>
        <a:bodyPr/>
        <a:lstStyle/>
        <a:p>
          <a:endParaRPr lang="et-EE"/>
        </a:p>
      </dgm:t>
    </dgm:pt>
    <dgm:pt modelId="{0F672A22-FEE3-4D23-A3C8-4EBBF7D50A50}">
      <dgm:prSet phldrT="[Text]"/>
      <dgm:spPr/>
      <dgm:t>
        <a:bodyPr/>
        <a:lstStyle/>
        <a:p>
          <a:r>
            <a:rPr lang="et-EE" dirty="0" smtClean="0"/>
            <a:t>Süsteem1</a:t>
          </a:r>
          <a:endParaRPr lang="et-EE" dirty="0"/>
        </a:p>
      </dgm:t>
    </dgm:pt>
    <dgm:pt modelId="{0FE94448-0EBE-4352-B902-7F6D0CAD200F}" type="parTrans" cxnId="{ACCCD9B1-65B6-4505-A3EC-B0D188C2FF72}">
      <dgm:prSet/>
      <dgm:spPr>
        <a:ln w="38100"/>
      </dgm:spPr>
      <dgm:t>
        <a:bodyPr/>
        <a:lstStyle/>
        <a:p>
          <a:endParaRPr lang="et-EE"/>
        </a:p>
      </dgm:t>
    </dgm:pt>
    <dgm:pt modelId="{DA64301F-12FA-4EB6-BD62-7486914E3650}" type="sibTrans" cxnId="{ACCCD9B1-65B6-4505-A3EC-B0D188C2FF72}">
      <dgm:prSet/>
      <dgm:spPr/>
      <dgm:t>
        <a:bodyPr/>
        <a:lstStyle/>
        <a:p>
          <a:endParaRPr lang="et-EE"/>
        </a:p>
      </dgm:t>
    </dgm:pt>
    <dgm:pt modelId="{B60A46B7-2B1F-4778-BED1-96F4C39F81EB}">
      <dgm:prSet phldrT="[Text]"/>
      <dgm:spPr/>
      <dgm:t>
        <a:bodyPr/>
        <a:lstStyle/>
        <a:p>
          <a:r>
            <a:rPr lang="et-EE" dirty="0" smtClean="0"/>
            <a:t>Süsteem2</a:t>
          </a:r>
          <a:endParaRPr lang="et-EE" dirty="0"/>
        </a:p>
      </dgm:t>
    </dgm:pt>
    <dgm:pt modelId="{7AF98698-EDC2-49EB-82C5-E6B68053C564}" type="parTrans" cxnId="{B253DC31-50E6-4CC2-BE11-BA52E3FBFAB1}">
      <dgm:prSet/>
      <dgm:spPr>
        <a:ln w="38100"/>
      </dgm:spPr>
      <dgm:t>
        <a:bodyPr/>
        <a:lstStyle/>
        <a:p>
          <a:endParaRPr lang="et-EE"/>
        </a:p>
      </dgm:t>
    </dgm:pt>
    <dgm:pt modelId="{738FAD99-6AAA-4CEA-9E73-5DBD9A319E48}" type="sibTrans" cxnId="{B253DC31-50E6-4CC2-BE11-BA52E3FBFAB1}">
      <dgm:prSet/>
      <dgm:spPr/>
      <dgm:t>
        <a:bodyPr/>
        <a:lstStyle/>
        <a:p>
          <a:endParaRPr lang="et-EE"/>
        </a:p>
      </dgm:t>
    </dgm:pt>
    <dgm:pt modelId="{36DB76B2-A827-4AF4-98BC-2BD7D405361C}">
      <dgm:prSet phldrT="[Text]"/>
      <dgm:spPr/>
      <dgm:t>
        <a:bodyPr/>
        <a:lstStyle/>
        <a:p>
          <a:r>
            <a:rPr lang="et-EE" dirty="0" smtClean="0"/>
            <a:t>Sõlm B</a:t>
          </a:r>
          <a:endParaRPr lang="et-EE" dirty="0"/>
        </a:p>
      </dgm:t>
    </dgm:pt>
    <dgm:pt modelId="{6F1D2D1B-5A20-454F-8350-3E1421D37DC4}" type="parTrans" cxnId="{83F6F917-EA82-42BA-ADCE-CC5E5DD06051}">
      <dgm:prSet/>
      <dgm:spPr>
        <a:ln w="76200"/>
      </dgm:spPr>
      <dgm:t>
        <a:bodyPr/>
        <a:lstStyle/>
        <a:p>
          <a:endParaRPr lang="et-EE"/>
        </a:p>
      </dgm:t>
    </dgm:pt>
    <dgm:pt modelId="{29F0BAA9-E2CA-44A7-9132-F284F80A4ED6}" type="sibTrans" cxnId="{83F6F917-EA82-42BA-ADCE-CC5E5DD06051}">
      <dgm:prSet/>
      <dgm:spPr/>
      <dgm:t>
        <a:bodyPr/>
        <a:lstStyle/>
        <a:p>
          <a:endParaRPr lang="et-EE"/>
        </a:p>
      </dgm:t>
    </dgm:pt>
    <dgm:pt modelId="{7887DA0A-0CC9-4D1D-B1FB-DFE869807968}">
      <dgm:prSet phldrT="[Text]"/>
      <dgm:spPr/>
      <dgm:t>
        <a:bodyPr/>
        <a:lstStyle/>
        <a:p>
          <a:r>
            <a:rPr lang="et-EE" dirty="0" smtClean="0"/>
            <a:t>Süsteem3</a:t>
          </a:r>
          <a:endParaRPr lang="et-EE" dirty="0"/>
        </a:p>
      </dgm:t>
    </dgm:pt>
    <dgm:pt modelId="{1328887E-920A-4C54-86C3-4844DE62B458}" type="parTrans" cxnId="{5053E2A2-E210-4BF1-8683-C93DD364F386}">
      <dgm:prSet/>
      <dgm:spPr>
        <a:ln w="38100"/>
      </dgm:spPr>
      <dgm:t>
        <a:bodyPr/>
        <a:lstStyle/>
        <a:p>
          <a:endParaRPr lang="et-EE"/>
        </a:p>
      </dgm:t>
    </dgm:pt>
    <dgm:pt modelId="{1CA75234-0E27-4278-925C-C615E9BD3F26}" type="sibTrans" cxnId="{5053E2A2-E210-4BF1-8683-C93DD364F386}">
      <dgm:prSet/>
      <dgm:spPr/>
      <dgm:t>
        <a:bodyPr/>
        <a:lstStyle/>
        <a:p>
          <a:endParaRPr lang="et-EE"/>
        </a:p>
      </dgm:t>
    </dgm:pt>
    <dgm:pt modelId="{2D084A18-B56E-462F-9B70-176284500742}">
      <dgm:prSet phldrT="[Text]"/>
      <dgm:spPr/>
      <dgm:t>
        <a:bodyPr/>
        <a:lstStyle/>
        <a:p>
          <a:r>
            <a:rPr lang="et-EE" dirty="0" smtClean="0"/>
            <a:t>Magistraalvõrk </a:t>
          </a:r>
          <a:endParaRPr lang="et-EE" dirty="0"/>
        </a:p>
      </dgm:t>
    </dgm:pt>
    <dgm:pt modelId="{D2AB0349-9E4C-4A62-BA53-8C6535DC6C1E}" type="parTrans" cxnId="{F754EA48-637B-4D94-A081-2778BD18A73F}">
      <dgm:prSet/>
      <dgm:spPr/>
      <dgm:t>
        <a:bodyPr/>
        <a:lstStyle/>
        <a:p>
          <a:endParaRPr lang="et-EE"/>
        </a:p>
      </dgm:t>
    </dgm:pt>
    <dgm:pt modelId="{22E50EBB-5A22-48F6-AEF0-02A63CA17221}" type="sibTrans" cxnId="{F754EA48-637B-4D94-A081-2778BD18A73F}">
      <dgm:prSet/>
      <dgm:spPr/>
      <dgm:t>
        <a:bodyPr/>
        <a:lstStyle/>
        <a:p>
          <a:endParaRPr lang="et-EE"/>
        </a:p>
      </dgm:t>
    </dgm:pt>
    <dgm:pt modelId="{284066CD-8EE1-4D48-A7D1-AA3D0D7CD9B4}">
      <dgm:prSet phldrT="[Text]"/>
      <dgm:spPr/>
      <dgm:t>
        <a:bodyPr/>
        <a:lstStyle/>
        <a:p>
          <a:r>
            <a:rPr lang="et-EE" dirty="0" smtClean="0"/>
            <a:t>Piirkonna võrk (jaam)</a:t>
          </a:r>
          <a:endParaRPr lang="et-EE" dirty="0"/>
        </a:p>
      </dgm:t>
    </dgm:pt>
    <dgm:pt modelId="{3AFCD9A5-3900-48B1-8325-928685115C84}" type="parTrans" cxnId="{15AE650B-B1BA-4FC5-9C43-08BA0EF72C65}">
      <dgm:prSet/>
      <dgm:spPr/>
      <dgm:t>
        <a:bodyPr/>
        <a:lstStyle/>
        <a:p>
          <a:endParaRPr lang="et-EE"/>
        </a:p>
      </dgm:t>
    </dgm:pt>
    <dgm:pt modelId="{6ABE9B12-D3F4-48C1-8C6C-7E1DE8B7EF68}" type="sibTrans" cxnId="{15AE650B-B1BA-4FC5-9C43-08BA0EF72C65}">
      <dgm:prSet/>
      <dgm:spPr/>
      <dgm:t>
        <a:bodyPr/>
        <a:lstStyle/>
        <a:p>
          <a:endParaRPr lang="et-EE"/>
        </a:p>
      </dgm:t>
    </dgm:pt>
    <dgm:pt modelId="{621DE502-0238-4E0F-9546-B46E2AD96D75}">
      <dgm:prSet phldrT="[Text]"/>
      <dgm:spPr/>
      <dgm:t>
        <a:bodyPr/>
        <a:lstStyle/>
        <a:p>
          <a:r>
            <a:rPr lang="et-EE" dirty="0" smtClean="0"/>
            <a:t>automaatika</a:t>
          </a:r>
          <a:endParaRPr lang="et-EE" dirty="0"/>
        </a:p>
      </dgm:t>
    </dgm:pt>
    <dgm:pt modelId="{1362D39D-C28F-4858-A9F3-2D1BB8DBE8F9}" type="parTrans" cxnId="{2140B302-A271-4744-BA9B-8AAA490AFC11}">
      <dgm:prSet/>
      <dgm:spPr/>
      <dgm:t>
        <a:bodyPr/>
        <a:lstStyle/>
        <a:p>
          <a:endParaRPr lang="et-EE"/>
        </a:p>
      </dgm:t>
    </dgm:pt>
    <dgm:pt modelId="{2C5A2A46-F40F-4FCC-9CD4-2C28DA422895}" type="sibTrans" cxnId="{2140B302-A271-4744-BA9B-8AAA490AFC11}">
      <dgm:prSet/>
      <dgm:spPr/>
      <dgm:t>
        <a:bodyPr/>
        <a:lstStyle/>
        <a:p>
          <a:endParaRPr lang="et-EE"/>
        </a:p>
      </dgm:t>
    </dgm:pt>
    <dgm:pt modelId="{BB2EFE6A-36B3-42EA-910C-414399CD51D4}">
      <dgm:prSet phldrT="[Text]"/>
      <dgm:spPr/>
      <dgm:t>
        <a:bodyPr/>
        <a:lstStyle/>
        <a:p>
          <a:r>
            <a:rPr lang="et-EE" dirty="0" smtClean="0"/>
            <a:t>Keskus</a:t>
          </a:r>
          <a:endParaRPr lang="et-EE" dirty="0"/>
        </a:p>
      </dgm:t>
    </dgm:pt>
    <dgm:pt modelId="{2BA6DE64-64DC-41D0-915F-FB3B81801EA4}" type="parTrans" cxnId="{F84B35DC-9207-47BE-BB7B-3210A7E1A389}">
      <dgm:prSet/>
      <dgm:spPr/>
      <dgm:t>
        <a:bodyPr/>
        <a:lstStyle/>
        <a:p>
          <a:endParaRPr lang="et-EE"/>
        </a:p>
      </dgm:t>
    </dgm:pt>
    <dgm:pt modelId="{9716CB63-57BB-4FA9-904D-58F85589FDA6}" type="sibTrans" cxnId="{F84B35DC-9207-47BE-BB7B-3210A7E1A389}">
      <dgm:prSet/>
      <dgm:spPr/>
      <dgm:t>
        <a:bodyPr/>
        <a:lstStyle/>
        <a:p>
          <a:endParaRPr lang="et-EE"/>
        </a:p>
      </dgm:t>
    </dgm:pt>
    <dgm:pt modelId="{F6EA6BF3-8A5D-43D6-9E3A-F630ABEC3ADC}" type="pres">
      <dgm:prSet presAssocID="{8AC6468E-49E3-443E-A1AC-6C34DF685E6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626392-1879-4BCF-87AC-B3F4CD9EA1EE}" type="pres">
      <dgm:prSet presAssocID="{8AC6468E-49E3-443E-A1AC-6C34DF685E6E}" presName="hierFlow" presStyleCnt="0"/>
      <dgm:spPr/>
    </dgm:pt>
    <dgm:pt modelId="{2B3F2A32-CA87-4066-988B-9E21296D067C}" type="pres">
      <dgm:prSet presAssocID="{8AC6468E-49E3-443E-A1AC-6C34DF685E6E}" presName="firstBuf" presStyleCnt="0"/>
      <dgm:spPr/>
    </dgm:pt>
    <dgm:pt modelId="{892F283E-9279-48F9-8B0A-ACD97DA26291}" type="pres">
      <dgm:prSet presAssocID="{8AC6468E-49E3-443E-A1AC-6C34DF685E6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9A3CC94-454E-48BE-8EAC-23B2B10EE09E}" type="pres">
      <dgm:prSet presAssocID="{C49D7738-207E-444A-AA28-97A2D12F6D69}" presName="Name14" presStyleCnt="0"/>
      <dgm:spPr/>
    </dgm:pt>
    <dgm:pt modelId="{56B2F564-4216-4E1D-A2B3-F157F87DD205}" type="pres">
      <dgm:prSet presAssocID="{C49D7738-207E-444A-AA28-97A2D12F6D69}" presName="level1Shape" presStyleLbl="node0" presStyleIdx="0" presStyleCnt="1" custLinFactNeighborX="-2869" custLinFactNeighborY="-324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31528F2B-DC2C-4514-A211-9A0F5AA495C7}" type="pres">
      <dgm:prSet presAssocID="{C49D7738-207E-444A-AA28-97A2D12F6D69}" presName="hierChild2" presStyleCnt="0"/>
      <dgm:spPr/>
    </dgm:pt>
    <dgm:pt modelId="{8AF98D07-F1C4-400C-90AB-2651270D11D5}" type="pres">
      <dgm:prSet presAssocID="{782B2199-CD09-4EF4-8C3F-E868EB653D32}" presName="Name19" presStyleLbl="parChTrans1D2" presStyleIdx="0" presStyleCnt="2"/>
      <dgm:spPr/>
      <dgm:t>
        <a:bodyPr/>
        <a:lstStyle/>
        <a:p>
          <a:endParaRPr lang="et-EE"/>
        </a:p>
      </dgm:t>
    </dgm:pt>
    <dgm:pt modelId="{2F76B340-A562-4691-98DF-1621436A64F2}" type="pres">
      <dgm:prSet presAssocID="{5217E491-E6E4-4BD2-B9B3-9EC0CDC783EE}" presName="Name21" presStyleCnt="0"/>
      <dgm:spPr/>
    </dgm:pt>
    <dgm:pt modelId="{85104A0F-8A3F-46DF-BE11-F541921C161B}" type="pres">
      <dgm:prSet presAssocID="{5217E491-E6E4-4BD2-B9B3-9EC0CDC783EE}" presName="level2Shape" presStyleLbl="node2" presStyleIdx="0" presStyleCnt="2" custLinFactY="38074" custLinFactNeighborX="-66" custLinFactNeighborY="100000"/>
      <dgm:spPr/>
      <dgm:t>
        <a:bodyPr/>
        <a:lstStyle/>
        <a:p>
          <a:endParaRPr lang="et-EE"/>
        </a:p>
      </dgm:t>
    </dgm:pt>
    <dgm:pt modelId="{4509FFA9-CF1B-4763-8368-A1B886DBAB68}" type="pres">
      <dgm:prSet presAssocID="{5217E491-E6E4-4BD2-B9B3-9EC0CDC783EE}" presName="hierChild3" presStyleCnt="0"/>
      <dgm:spPr/>
    </dgm:pt>
    <dgm:pt modelId="{14D8A388-B271-4A7B-B0CB-05C99F038F57}" type="pres">
      <dgm:prSet presAssocID="{0FE94448-0EBE-4352-B902-7F6D0CAD200F}" presName="Name19" presStyleLbl="parChTrans1D3" presStyleIdx="0" presStyleCnt="3"/>
      <dgm:spPr/>
    </dgm:pt>
    <dgm:pt modelId="{296AB170-A818-4988-9997-5458BFBA4075}" type="pres">
      <dgm:prSet presAssocID="{0F672A22-FEE3-4D23-A3C8-4EBBF7D50A50}" presName="Name21" presStyleCnt="0"/>
      <dgm:spPr/>
    </dgm:pt>
    <dgm:pt modelId="{48A69C2C-B656-43CF-B75F-2D5DBB30D2B6}" type="pres">
      <dgm:prSet presAssocID="{0F672A22-FEE3-4D23-A3C8-4EBBF7D50A50}" presName="level2Shape" presStyleLbl="node3" presStyleIdx="0" presStyleCnt="3" custScaleX="112260" custScaleY="99148" custLinFactY="39408" custLinFactNeighborX="4540" custLinFactNeighborY="100000"/>
      <dgm:spPr/>
      <dgm:t>
        <a:bodyPr/>
        <a:lstStyle/>
        <a:p>
          <a:endParaRPr lang="et-EE"/>
        </a:p>
      </dgm:t>
    </dgm:pt>
    <dgm:pt modelId="{B5C60B69-C57F-49AC-B1A1-AC54F97E8699}" type="pres">
      <dgm:prSet presAssocID="{0F672A22-FEE3-4D23-A3C8-4EBBF7D50A50}" presName="hierChild3" presStyleCnt="0"/>
      <dgm:spPr/>
    </dgm:pt>
    <dgm:pt modelId="{3F775049-9353-4EC4-8A6F-E20264BC128A}" type="pres">
      <dgm:prSet presAssocID="{7AF98698-EDC2-49EB-82C5-E6B68053C564}" presName="Name19" presStyleLbl="parChTrans1D3" presStyleIdx="1" presStyleCnt="3"/>
      <dgm:spPr/>
    </dgm:pt>
    <dgm:pt modelId="{07F5A713-D2A5-41B2-BEF9-0BAB80AACF86}" type="pres">
      <dgm:prSet presAssocID="{B60A46B7-2B1F-4778-BED1-96F4C39F81EB}" presName="Name21" presStyleCnt="0"/>
      <dgm:spPr/>
    </dgm:pt>
    <dgm:pt modelId="{63361535-47C9-4FDD-A580-13FA4973A69C}" type="pres">
      <dgm:prSet presAssocID="{B60A46B7-2B1F-4778-BED1-96F4C39F81EB}" presName="level2Shape" presStyleLbl="node3" presStyleIdx="1" presStyleCnt="3" custLinFactY="38237" custLinFactNeighborX="-8488" custLinFactNeighborY="100000"/>
      <dgm:spPr/>
      <dgm:t>
        <a:bodyPr/>
        <a:lstStyle/>
        <a:p>
          <a:endParaRPr lang="et-EE"/>
        </a:p>
      </dgm:t>
    </dgm:pt>
    <dgm:pt modelId="{A08F20DC-3390-4428-83A2-BF148B956927}" type="pres">
      <dgm:prSet presAssocID="{B60A46B7-2B1F-4778-BED1-96F4C39F81EB}" presName="hierChild3" presStyleCnt="0"/>
      <dgm:spPr/>
    </dgm:pt>
    <dgm:pt modelId="{1016C01C-9A24-470A-BE0C-C666FB0D84C8}" type="pres">
      <dgm:prSet presAssocID="{6F1D2D1B-5A20-454F-8350-3E1421D37DC4}" presName="Name19" presStyleLbl="parChTrans1D2" presStyleIdx="1" presStyleCnt="2"/>
      <dgm:spPr/>
      <dgm:t>
        <a:bodyPr/>
        <a:lstStyle/>
        <a:p>
          <a:endParaRPr lang="et-EE"/>
        </a:p>
      </dgm:t>
    </dgm:pt>
    <dgm:pt modelId="{C66F1255-AD4D-49F9-9C79-4E6B07399FDC}" type="pres">
      <dgm:prSet presAssocID="{36DB76B2-A827-4AF4-98BC-2BD7D405361C}" presName="Name21" presStyleCnt="0"/>
      <dgm:spPr/>
    </dgm:pt>
    <dgm:pt modelId="{077EEC1A-E2BE-4F54-ADAA-6E48E0D9D483}" type="pres">
      <dgm:prSet presAssocID="{36DB76B2-A827-4AF4-98BC-2BD7D405361C}" presName="level2Shape" presStyleLbl="node2" presStyleIdx="1" presStyleCnt="2" custLinFactY="36418" custLinFactNeighborX="1213" custLinFactNeighborY="100000"/>
      <dgm:spPr/>
      <dgm:t>
        <a:bodyPr/>
        <a:lstStyle/>
        <a:p>
          <a:endParaRPr lang="et-EE"/>
        </a:p>
      </dgm:t>
    </dgm:pt>
    <dgm:pt modelId="{80C09740-CD41-4469-9DBA-F42A5C9A7F56}" type="pres">
      <dgm:prSet presAssocID="{36DB76B2-A827-4AF4-98BC-2BD7D405361C}" presName="hierChild3" presStyleCnt="0"/>
      <dgm:spPr/>
    </dgm:pt>
    <dgm:pt modelId="{CDB0C8AD-3FD4-46A8-9E56-E497B12329B5}" type="pres">
      <dgm:prSet presAssocID="{1328887E-920A-4C54-86C3-4844DE62B458}" presName="Name19" presStyleLbl="parChTrans1D3" presStyleIdx="2" presStyleCnt="3"/>
      <dgm:spPr/>
    </dgm:pt>
    <dgm:pt modelId="{BB3FD445-25A7-43C6-BC4E-7843537E0DB3}" type="pres">
      <dgm:prSet presAssocID="{7887DA0A-0CC9-4D1D-B1FB-DFE869807968}" presName="Name21" presStyleCnt="0"/>
      <dgm:spPr/>
    </dgm:pt>
    <dgm:pt modelId="{E15DBCA5-C3E4-45E2-9AA8-0DE75C82737B}" type="pres">
      <dgm:prSet presAssocID="{7887DA0A-0CC9-4D1D-B1FB-DFE869807968}" presName="level2Shape" presStyleLbl="node3" presStyleIdx="2" presStyleCnt="3" custLinFactY="40965" custLinFactNeighborX="1213" custLinFactNeighborY="100000"/>
      <dgm:spPr/>
    </dgm:pt>
    <dgm:pt modelId="{F575B5F4-04C0-40AD-906D-2DF9179BB350}" type="pres">
      <dgm:prSet presAssocID="{7887DA0A-0CC9-4D1D-B1FB-DFE869807968}" presName="hierChild3" presStyleCnt="0"/>
      <dgm:spPr/>
    </dgm:pt>
    <dgm:pt modelId="{0938336B-9385-4138-A009-4451AC4C50A4}" type="pres">
      <dgm:prSet presAssocID="{8AC6468E-49E3-443E-A1AC-6C34DF685E6E}" presName="bgShapesFlow" presStyleCnt="0"/>
      <dgm:spPr/>
    </dgm:pt>
    <dgm:pt modelId="{FD32E316-28BB-4187-B21A-214BFF5A2673}" type="pres">
      <dgm:prSet presAssocID="{BB2EFE6A-36B3-42EA-910C-414399CD51D4}" presName="rectComp" presStyleCnt="0"/>
      <dgm:spPr/>
    </dgm:pt>
    <dgm:pt modelId="{7406446E-C54F-4A30-B1B9-032DA38E4728}" type="pres">
      <dgm:prSet presAssocID="{BB2EFE6A-36B3-42EA-910C-414399CD51D4}" presName="bgRect" presStyleLbl="bgShp" presStyleIdx="0" presStyleCnt="4"/>
      <dgm:spPr/>
      <dgm:t>
        <a:bodyPr/>
        <a:lstStyle/>
        <a:p>
          <a:endParaRPr lang="et-EE"/>
        </a:p>
      </dgm:t>
    </dgm:pt>
    <dgm:pt modelId="{8CE5F8BE-D015-481F-A337-0555CF014270}" type="pres">
      <dgm:prSet presAssocID="{BB2EFE6A-36B3-42EA-910C-414399CD51D4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D15CEEA-B4F8-42AF-AA91-98B7E499D926}" type="pres">
      <dgm:prSet presAssocID="{BB2EFE6A-36B3-42EA-910C-414399CD51D4}" presName="spComp" presStyleCnt="0"/>
      <dgm:spPr/>
    </dgm:pt>
    <dgm:pt modelId="{D276845D-7C16-496F-90CF-25B8F1502BA9}" type="pres">
      <dgm:prSet presAssocID="{BB2EFE6A-36B3-42EA-910C-414399CD51D4}" presName="vSp" presStyleCnt="0"/>
      <dgm:spPr/>
    </dgm:pt>
    <dgm:pt modelId="{643FFF6E-E8CA-453C-974A-7757F63497B5}" type="pres">
      <dgm:prSet presAssocID="{2D084A18-B56E-462F-9B70-176284500742}" presName="rectComp" presStyleCnt="0"/>
      <dgm:spPr/>
    </dgm:pt>
    <dgm:pt modelId="{C524B6DB-1700-4B55-8176-7506D37FDC94}" type="pres">
      <dgm:prSet presAssocID="{2D084A18-B56E-462F-9B70-176284500742}" presName="bgRect" presStyleLbl="bgShp" presStyleIdx="1" presStyleCnt="4"/>
      <dgm:spPr/>
      <dgm:t>
        <a:bodyPr/>
        <a:lstStyle/>
        <a:p>
          <a:endParaRPr lang="et-EE"/>
        </a:p>
      </dgm:t>
    </dgm:pt>
    <dgm:pt modelId="{6D01D8D4-98EA-45C9-92BF-A1FF455D2364}" type="pres">
      <dgm:prSet presAssocID="{2D084A18-B56E-462F-9B70-176284500742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06B6207-2EB4-40AF-92B7-4F52A5A0AF0F}" type="pres">
      <dgm:prSet presAssocID="{2D084A18-B56E-462F-9B70-176284500742}" presName="spComp" presStyleCnt="0"/>
      <dgm:spPr/>
    </dgm:pt>
    <dgm:pt modelId="{E1139CA8-55BD-4B43-981F-67C7794649BD}" type="pres">
      <dgm:prSet presAssocID="{2D084A18-B56E-462F-9B70-176284500742}" presName="vSp" presStyleCnt="0"/>
      <dgm:spPr/>
    </dgm:pt>
    <dgm:pt modelId="{DBBA27CE-0202-4B67-AA17-F59CC64E3DE3}" type="pres">
      <dgm:prSet presAssocID="{284066CD-8EE1-4D48-A7D1-AA3D0D7CD9B4}" presName="rectComp" presStyleCnt="0"/>
      <dgm:spPr/>
    </dgm:pt>
    <dgm:pt modelId="{4B57B9A7-11FA-4913-A032-E40DE5F2513B}" type="pres">
      <dgm:prSet presAssocID="{284066CD-8EE1-4D48-A7D1-AA3D0D7CD9B4}" presName="bgRect" presStyleLbl="bgShp" presStyleIdx="2" presStyleCnt="4"/>
      <dgm:spPr/>
      <dgm:t>
        <a:bodyPr/>
        <a:lstStyle/>
        <a:p>
          <a:endParaRPr lang="et-EE"/>
        </a:p>
      </dgm:t>
    </dgm:pt>
    <dgm:pt modelId="{F0DE82A0-E7E6-4481-B80A-2B85E81245EB}" type="pres">
      <dgm:prSet presAssocID="{284066CD-8EE1-4D48-A7D1-AA3D0D7CD9B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6D7D85E-5B19-44E7-86F7-6F1FF4722771}" type="pres">
      <dgm:prSet presAssocID="{284066CD-8EE1-4D48-A7D1-AA3D0D7CD9B4}" presName="spComp" presStyleCnt="0"/>
      <dgm:spPr/>
    </dgm:pt>
    <dgm:pt modelId="{353A1062-973A-4A87-BD6B-43FB9F810A18}" type="pres">
      <dgm:prSet presAssocID="{284066CD-8EE1-4D48-A7D1-AA3D0D7CD9B4}" presName="vSp" presStyleCnt="0"/>
      <dgm:spPr/>
    </dgm:pt>
    <dgm:pt modelId="{A8DD11E4-4056-478C-ACD5-5E2C004F594A}" type="pres">
      <dgm:prSet presAssocID="{621DE502-0238-4E0F-9546-B46E2AD96D75}" presName="rectComp" presStyleCnt="0"/>
      <dgm:spPr/>
    </dgm:pt>
    <dgm:pt modelId="{60D55DC6-DC73-4298-BA8F-DA8022713626}" type="pres">
      <dgm:prSet presAssocID="{621DE502-0238-4E0F-9546-B46E2AD96D75}" presName="bgRect" presStyleLbl="bgShp" presStyleIdx="3" presStyleCnt="4"/>
      <dgm:spPr/>
      <dgm:t>
        <a:bodyPr/>
        <a:lstStyle/>
        <a:p>
          <a:endParaRPr lang="et-EE"/>
        </a:p>
      </dgm:t>
    </dgm:pt>
    <dgm:pt modelId="{C7996398-DF44-4825-B451-A24D0F466F19}" type="pres">
      <dgm:prSet presAssocID="{621DE502-0238-4E0F-9546-B46E2AD96D7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CA6DAD7A-0A9F-498F-87E6-D751A7038B53}" srcId="{C49D7738-207E-444A-AA28-97A2D12F6D69}" destId="{5217E491-E6E4-4BD2-B9B3-9EC0CDC783EE}" srcOrd="0" destOrd="0" parTransId="{782B2199-CD09-4EF4-8C3F-E868EB653D32}" sibTransId="{CB605B1F-B5F3-4E08-BA69-A59CD38CFAA1}"/>
    <dgm:cxn modelId="{BC91879D-B72C-4A71-A08B-1A0BD8A5BD8E}" type="presOf" srcId="{36DB76B2-A827-4AF4-98BC-2BD7D405361C}" destId="{077EEC1A-E2BE-4F54-ADAA-6E48E0D9D483}" srcOrd="0" destOrd="0" presId="urn:microsoft.com/office/officeart/2005/8/layout/hierarchy6"/>
    <dgm:cxn modelId="{FE0BC650-D941-45AA-8F05-EB8F5DD1B218}" type="presOf" srcId="{2D084A18-B56E-462F-9B70-176284500742}" destId="{C524B6DB-1700-4B55-8176-7506D37FDC94}" srcOrd="0" destOrd="0" presId="urn:microsoft.com/office/officeart/2005/8/layout/hierarchy6"/>
    <dgm:cxn modelId="{F549E9AA-32E8-4E63-B9B4-AFB3D77F9F62}" type="presOf" srcId="{8AC6468E-49E3-443E-A1AC-6C34DF685E6E}" destId="{F6EA6BF3-8A5D-43D6-9E3A-F630ABEC3ADC}" srcOrd="0" destOrd="0" presId="urn:microsoft.com/office/officeart/2005/8/layout/hierarchy6"/>
    <dgm:cxn modelId="{18158CF1-156C-4960-A676-33C9E93399B6}" type="presOf" srcId="{621DE502-0238-4E0F-9546-B46E2AD96D75}" destId="{C7996398-DF44-4825-B451-A24D0F466F19}" srcOrd="1" destOrd="0" presId="urn:microsoft.com/office/officeart/2005/8/layout/hierarchy6"/>
    <dgm:cxn modelId="{F84B35DC-9207-47BE-BB7B-3210A7E1A389}" srcId="{8AC6468E-49E3-443E-A1AC-6C34DF685E6E}" destId="{BB2EFE6A-36B3-42EA-910C-414399CD51D4}" srcOrd="1" destOrd="0" parTransId="{2BA6DE64-64DC-41D0-915F-FB3B81801EA4}" sibTransId="{9716CB63-57BB-4FA9-904D-58F85589FDA6}"/>
    <dgm:cxn modelId="{2129167D-D3BE-45EA-AE52-9BF3A0CD42A3}" type="presOf" srcId="{B60A46B7-2B1F-4778-BED1-96F4C39F81EB}" destId="{63361535-47C9-4FDD-A580-13FA4973A69C}" srcOrd="0" destOrd="0" presId="urn:microsoft.com/office/officeart/2005/8/layout/hierarchy6"/>
    <dgm:cxn modelId="{278DFC5B-41C1-4BAD-91A8-493D2DE0D60C}" type="presOf" srcId="{C49D7738-207E-444A-AA28-97A2D12F6D69}" destId="{56B2F564-4216-4E1D-A2B3-F157F87DD205}" srcOrd="0" destOrd="0" presId="urn:microsoft.com/office/officeart/2005/8/layout/hierarchy6"/>
    <dgm:cxn modelId="{B253DC31-50E6-4CC2-BE11-BA52E3FBFAB1}" srcId="{5217E491-E6E4-4BD2-B9B3-9EC0CDC783EE}" destId="{B60A46B7-2B1F-4778-BED1-96F4C39F81EB}" srcOrd="1" destOrd="0" parTransId="{7AF98698-EDC2-49EB-82C5-E6B68053C564}" sibTransId="{738FAD99-6AAA-4CEA-9E73-5DBD9A319E48}"/>
    <dgm:cxn modelId="{91C4F9BB-A993-4785-81AE-C600874F8561}" type="presOf" srcId="{0FE94448-0EBE-4352-B902-7F6D0CAD200F}" destId="{14D8A388-B271-4A7B-B0CB-05C99F038F57}" srcOrd="0" destOrd="0" presId="urn:microsoft.com/office/officeart/2005/8/layout/hierarchy6"/>
    <dgm:cxn modelId="{83F6F917-EA82-42BA-ADCE-CC5E5DD06051}" srcId="{C49D7738-207E-444A-AA28-97A2D12F6D69}" destId="{36DB76B2-A827-4AF4-98BC-2BD7D405361C}" srcOrd="1" destOrd="0" parTransId="{6F1D2D1B-5A20-454F-8350-3E1421D37DC4}" sibTransId="{29F0BAA9-E2CA-44A7-9132-F284F80A4ED6}"/>
    <dgm:cxn modelId="{65567867-6E67-43A8-A688-0E8C0FE27651}" type="presOf" srcId="{621DE502-0238-4E0F-9546-B46E2AD96D75}" destId="{60D55DC6-DC73-4298-BA8F-DA8022713626}" srcOrd="0" destOrd="0" presId="urn:microsoft.com/office/officeart/2005/8/layout/hierarchy6"/>
    <dgm:cxn modelId="{313B711B-6248-4825-90E6-51A04F8FE116}" type="presOf" srcId="{7887DA0A-0CC9-4D1D-B1FB-DFE869807968}" destId="{E15DBCA5-C3E4-45E2-9AA8-0DE75C82737B}" srcOrd="0" destOrd="0" presId="urn:microsoft.com/office/officeart/2005/8/layout/hierarchy6"/>
    <dgm:cxn modelId="{5053E2A2-E210-4BF1-8683-C93DD364F386}" srcId="{36DB76B2-A827-4AF4-98BC-2BD7D405361C}" destId="{7887DA0A-0CC9-4D1D-B1FB-DFE869807968}" srcOrd="0" destOrd="0" parTransId="{1328887E-920A-4C54-86C3-4844DE62B458}" sibTransId="{1CA75234-0E27-4278-925C-C615E9BD3F26}"/>
    <dgm:cxn modelId="{E78C58CF-E2AC-4247-B971-BDAED89FBBE3}" type="presOf" srcId="{6F1D2D1B-5A20-454F-8350-3E1421D37DC4}" destId="{1016C01C-9A24-470A-BE0C-C666FB0D84C8}" srcOrd="0" destOrd="0" presId="urn:microsoft.com/office/officeart/2005/8/layout/hierarchy6"/>
    <dgm:cxn modelId="{ACA89330-F82F-433B-9C7C-C473A6CFEA2A}" type="presOf" srcId="{0F672A22-FEE3-4D23-A3C8-4EBBF7D50A50}" destId="{48A69C2C-B656-43CF-B75F-2D5DBB30D2B6}" srcOrd="0" destOrd="0" presId="urn:microsoft.com/office/officeart/2005/8/layout/hierarchy6"/>
    <dgm:cxn modelId="{84360284-CC51-435B-8781-B3CE1FBC2B04}" type="presOf" srcId="{5217E491-E6E4-4BD2-B9B3-9EC0CDC783EE}" destId="{85104A0F-8A3F-46DF-BE11-F541921C161B}" srcOrd="0" destOrd="0" presId="urn:microsoft.com/office/officeart/2005/8/layout/hierarchy6"/>
    <dgm:cxn modelId="{3F90E414-B9F9-4C77-91C2-B67B3BD689B8}" type="presOf" srcId="{BB2EFE6A-36B3-42EA-910C-414399CD51D4}" destId="{8CE5F8BE-D015-481F-A337-0555CF014270}" srcOrd="1" destOrd="0" presId="urn:microsoft.com/office/officeart/2005/8/layout/hierarchy6"/>
    <dgm:cxn modelId="{51E0865C-E60C-4062-8194-35189F265C52}" srcId="{8AC6468E-49E3-443E-A1AC-6C34DF685E6E}" destId="{C49D7738-207E-444A-AA28-97A2D12F6D69}" srcOrd="0" destOrd="0" parTransId="{5E305816-0465-4213-8D48-B82F6F5E9ED7}" sibTransId="{A9439870-8FBD-40EE-9274-BA6C3E5E3CBF}"/>
    <dgm:cxn modelId="{89DE473B-E3C3-4D76-BA34-D3BACF7F6398}" type="presOf" srcId="{2D084A18-B56E-462F-9B70-176284500742}" destId="{6D01D8D4-98EA-45C9-92BF-A1FF455D2364}" srcOrd="1" destOrd="0" presId="urn:microsoft.com/office/officeart/2005/8/layout/hierarchy6"/>
    <dgm:cxn modelId="{7696D6F1-475D-46C6-BF7A-B846A9916F5E}" type="presOf" srcId="{7AF98698-EDC2-49EB-82C5-E6B68053C564}" destId="{3F775049-9353-4EC4-8A6F-E20264BC128A}" srcOrd="0" destOrd="0" presId="urn:microsoft.com/office/officeart/2005/8/layout/hierarchy6"/>
    <dgm:cxn modelId="{ACCCD9B1-65B6-4505-A3EC-B0D188C2FF72}" srcId="{5217E491-E6E4-4BD2-B9B3-9EC0CDC783EE}" destId="{0F672A22-FEE3-4D23-A3C8-4EBBF7D50A50}" srcOrd="0" destOrd="0" parTransId="{0FE94448-0EBE-4352-B902-7F6D0CAD200F}" sibTransId="{DA64301F-12FA-4EB6-BD62-7486914E3650}"/>
    <dgm:cxn modelId="{1390BA6C-6366-47B3-946F-C7591D408572}" type="presOf" srcId="{782B2199-CD09-4EF4-8C3F-E868EB653D32}" destId="{8AF98D07-F1C4-400C-90AB-2651270D11D5}" srcOrd="0" destOrd="0" presId="urn:microsoft.com/office/officeart/2005/8/layout/hierarchy6"/>
    <dgm:cxn modelId="{A73767DA-6ED2-484F-BB0A-E8506AFC5F1D}" type="presOf" srcId="{284066CD-8EE1-4D48-A7D1-AA3D0D7CD9B4}" destId="{F0DE82A0-E7E6-4481-B80A-2B85E81245EB}" srcOrd="1" destOrd="0" presId="urn:microsoft.com/office/officeart/2005/8/layout/hierarchy6"/>
    <dgm:cxn modelId="{9187CCA9-6145-4CC8-A47B-E956DF398E8C}" type="presOf" srcId="{1328887E-920A-4C54-86C3-4844DE62B458}" destId="{CDB0C8AD-3FD4-46A8-9E56-E497B12329B5}" srcOrd="0" destOrd="0" presId="urn:microsoft.com/office/officeart/2005/8/layout/hierarchy6"/>
    <dgm:cxn modelId="{F754EA48-637B-4D94-A081-2778BD18A73F}" srcId="{8AC6468E-49E3-443E-A1AC-6C34DF685E6E}" destId="{2D084A18-B56E-462F-9B70-176284500742}" srcOrd="2" destOrd="0" parTransId="{D2AB0349-9E4C-4A62-BA53-8C6535DC6C1E}" sibTransId="{22E50EBB-5A22-48F6-AEF0-02A63CA17221}"/>
    <dgm:cxn modelId="{D6EF0200-22CA-446F-B35B-F22E09AADAE7}" type="presOf" srcId="{284066CD-8EE1-4D48-A7D1-AA3D0D7CD9B4}" destId="{4B57B9A7-11FA-4913-A032-E40DE5F2513B}" srcOrd="0" destOrd="0" presId="urn:microsoft.com/office/officeart/2005/8/layout/hierarchy6"/>
    <dgm:cxn modelId="{15AE650B-B1BA-4FC5-9C43-08BA0EF72C65}" srcId="{8AC6468E-49E3-443E-A1AC-6C34DF685E6E}" destId="{284066CD-8EE1-4D48-A7D1-AA3D0D7CD9B4}" srcOrd="3" destOrd="0" parTransId="{3AFCD9A5-3900-48B1-8325-928685115C84}" sibTransId="{6ABE9B12-D3F4-48C1-8C6C-7E1DE8B7EF68}"/>
    <dgm:cxn modelId="{2140B302-A271-4744-BA9B-8AAA490AFC11}" srcId="{8AC6468E-49E3-443E-A1AC-6C34DF685E6E}" destId="{621DE502-0238-4E0F-9546-B46E2AD96D75}" srcOrd="4" destOrd="0" parTransId="{1362D39D-C28F-4858-A9F3-2D1BB8DBE8F9}" sibTransId="{2C5A2A46-F40F-4FCC-9CD4-2C28DA422895}"/>
    <dgm:cxn modelId="{596DAEE0-4EDD-4F4E-B299-443B0D3D05AC}" type="presOf" srcId="{BB2EFE6A-36B3-42EA-910C-414399CD51D4}" destId="{7406446E-C54F-4A30-B1B9-032DA38E4728}" srcOrd="0" destOrd="0" presId="urn:microsoft.com/office/officeart/2005/8/layout/hierarchy6"/>
    <dgm:cxn modelId="{DF75EAEF-9B74-4BDD-927A-60EA3464AE9A}" type="presParOf" srcId="{F6EA6BF3-8A5D-43D6-9E3A-F630ABEC3ADC}" destId="{EB626392-1879-4BCF-87AC-B3F4CD9EA1EE}" srcOrd="0" destOrd="0" presId="urn:microsoft.com/office/officeart/2005/8/layout/hierarchy6"/>
    <dgm:cxn modelId="{9983DCFE-2A90-4EAC-8B71-2AA1A5A3CD90}" type="presParOf" srcId="{EB626392-1879-4BCF-87AC-B3F4CD9EA1EE}" destId="{2B3F2A32-CA87-4066-988B-9E21296D067C}" srcOrd="0" destOrd="0" presId="urn:microsoft.com/office/officeart/2005/8/layout/hierarchy6"/>
    <dgm:cxn modelId="{49A6BC2F-4BCA-495E-9B8A-C7264EF83573}" type="presParOf" srcId="{EB626392-1879-4BCF-87AC-B3F4CD9EA1EE}" destId="{892F283E-9279-48F9-8B0A-ACD97DA26291}" srcOrd="1" destOrd="0" presId="urn:microsoft.com/office/officeart/2005/8/layout/hierarchy6"/>
    <dgm:cxn modelId="{0ADD2A64-0269-43AE-8783-CC76F53746EC}" type="presParOf" srcId="{892F283E-9279-48F9-8B0A-ACD97DA26291}" destId="{D9A3CC94-454E-48BE-8EAC-23B2B10EE09E}" srcOrd="0" destOrd="0" presId="urn:microsoft.com/office/officeart/2005/8/layout/hierarchy6"/>
    <dgm:cxn modelId="{0993B1CA-8CA5-4C90-95A3-CA1910A3BDD4}" type="presParOf" srcId="{D9A3CC94-454E-48BE-8EAC-23B2B10EE09E}" destId="{56B2F564-4216-4E1D-A2B3-F157F87DD205}" srcOrd="0" destOrd="0" presId="urn:microsoft.com/office/officeart/2005/8/layout/hierarchy6"/>
    <dgm:cxn modelId="{BE7473DE-B3DF-4437-B644-C03DB0606C30}" type="presParOf" srcId="{D9A3CC94-454E-48BE-8EAC-23B2B10EE09E}" destId="{31528F2B-DC2C-4514-A211-9A0F5AA495C7}" srcOrd="1" destOrd="0" presId="urn:microsoft.com/office/officeart/2005/8/layout/hierarchy6"/>
    <dgm:cxn modelId="{488C71E4-DC14-4728-BAAF-3A309101C91A}" type="presParOf" srcId="{31528F2B-DC2C-4514-A211-9A0F5AA495C7}" destId="{8AF98D07-F1C4-400C-90AB-2651270D11D5}" srcOrd="0" destOrd="0" presId="urn:microsoft.com/office/officeart/2005/8/layout/hierarchy6"/>
    <dgm:cxn modelId="{40568137-A8B1-4A21-A4E9-E87550493461}" type="presParOf" srcId="{31528F2B-DC2C-4514-A211-9A0F5AA495C7}" destId="{2F76B340-A562-4691-98DF-1621436A64F2}" srcOrd="1" destOrd="0" presId="urn:microsoft.com/office/officeart/2005/8/layout/hierarchy6"/>
    <dgm:cxn modelId="{5C16A445-9C2E-4A62-A02E-2AF190FF202E}" type="presParOf" srcId="{2F76B340-A562-4691-98DF-1621436A64F2}" destId="{85104A0F-8A3F-46DF-BE11-F541921C161B}" srcOrd="0" destOrd="0" presId="urn:microsoft.com/office/officeart/2005/8/layout/hierarchy6"/>
    <dgm:cxn modelId="{95D81C4F-DF82-4ADF-AFCB-DAE3A948A4B8}" type="presParOf" srcId="{2F76B340-A562-4691-98DF-1621436A64F2}" destId="{4509FFA9-CF1B-4763-8368-A1B886DBAB68}" srcOrd="1" destOrd="0" presId="urn:microsoft.com/office/officeart/2005/8/layout/hierarchy6"/>
    <dgm:cxn modelId="{E0572E9E-0488-4C16-8977-EC911596F775}" type="presParOf" srcId="{4509FFA9-CF1B-4763-8368-A1B886DBAB68}" destId="{14D8A388-B271-4A7B-B0CB-05C99F038F57}" srcOrd="0" destOrd="0" presId="urn:microsoft.com/office/officeart/2005/8/layout/hierarchy6"/>
    <dgm:cxn modelId="{4D48B1F9-8063-4C96-9779-51DC8DF41EC9}" type="presParOf" srcId="{4509FFA9-CF1B-4763-8368-A1B886DBAB68}" destId="{296AB170-A818-4988-9997-5458BFBA4075}" srcOrd="1" destOrd="0" presId="urn:microsoft.com/office/officeart/2005/8/layout/hierarchy6"/>
    <dgm:cxn modelId="{A225AD6E-77D1-4A76-AC42-629E49AFD68E}" type="presParOf" srcId="{296AB170-A818-4988-9997-5458BFBA4075}" destId="{48A69C2C-B656-43CF-B75F-2D5DBB30D2B6}" srcOrd="0" destOrd="0" presId="urn:microsoft.com/office/officeart/2005/8/layout/hierarchy6"/>
    <dgm:cxn modelId="{8BEEAE80-A834-4815-86C5-37BC43716184}" type="presParOf" srcId="{296AB170-A818-4988-9997-5458BFBA4075}" destId="{B5C60B69-C57F-49AC-B1A1-AC54F97E8699}" srcOrd="1" destOrd="0" presId="urn:microsoft.com/office/officeart/2005/8/layout/hierarchy6"/>
    <dgm:cxn modelId="{260B33A2-532A-4819-9805-FE1EECEE220A}" type="presParOf" srcId="{4509FFA9-CF1B-4763-8368-A1B886DBAB68}" destId="{3F775049-9353-4EC4-8A6F-E20264BC128A}" srcOrd="2" destOrd="0" presId="urn:microsoft.com/office/officeart/2005/8/layout/hierarchy6"/>
    <dgm:cxn modelId="{532A144F-129E-4266-BC85-1929D5CD01C6}" type="presParOf" srcId="{4509FFA9-CF1B-4763-8368-A1B886DBAB68}" destId="{07F5A713-D2A5-41B2-BEF9-0BAB80AACF86}" srcOrd="3" destOrd="0" presId="urn:microsoft.com/office/officeart/2005/8/layout/hierarchy6"/>
    <dgm:cxn modelId="{5DD3001E-987E-405F-8BBF-8E1E15034631}" type="presParOf" srcId="{07F5A713-D2A5-41B2-BEF9-0BAB80AACF86}" destId="{63361535-47C9-4FDD-A580-13FA4973A69C}" srcOrd="0" destOrd="0" presId="urn:microsoft.com/office/officeart/2005/8/layout/hierarchy6"/>
    <dgm:cxn modelId="{852CEE02-0754-4C99-A9FD-5AFA8AC95785}" type="presParOf" srcId="{07F5A713-D2A5-41B2-BEF9-0BAB80AACF86}" destId="{A08F20DC-3390-4428-83A2-BF148B956927}" srcOrd="1" destOrd="0" presId="urn:microsoft.com/office/officeart/2005/8/layout/hierarchy6"/>
    <dgm:cxn modelId="{969FCFCA-ECF2-4265-B835-0993077FA255}" type="presParOf" srcId="{31528F2B-DC2C-4514-A211-9A0F5AA495C7}" destId="{1016C01C-9A24-470A-BE0C-C666FB0D84C8}" srcOrd="2" destOrd="0" presId="urn:microsoft.com/office/officeart/2005/8/layout/hierarchy6"/>
    <dgm:cxn modelId="{0F396181-BBC6-4F93-A386-229CA8ECE2C8}" type="presParOf" srcId="{31528F2B-DC2C-4514-A211-9A0F5AA495C7}" destId="{C66F1255-AD4D-49F9-9C79-4E6B07399FDC}" srcOrd="3" destOrd="0" presId="urn:microsoft.com/office/officeart/2005/8/layout/hierarchy6"/>
    <dgm:cxn modelId="{8A4A7364-1F74-43A1-A10D-8109EBC4A68E}" type="presParOf" srcId="{C66F1255-AD4D-49F9-9C79-4E6B07399FDC}" destId="{077EEC1A-E2BE-4F54-ADAA-6E48E0D9D483}" srcOrd="0" destOrd="0" presId="urn:microsoft.com/office/officeart/2005/8/layout/hierarchy6"/>
    <dgm:cxn modelId="{8F5DD882-1154-4A93-AE8A-187216F3AFA5}" type="presParOf" srcId="{C66F1255-AD4D-49F9-9C79-4E6B07399FDC}" destId="{80C09740-CD41-4469-9DBA-F42A5C9A7F56}" srcOrd="1" destOrd="0" presId="urn:microsoft.com/office/officeart/2005/8/layout/hierarchy6"/>
    <dgm:cxn modelId="{26342B9F-F031-463E-8AA8-D522188EAE92}" type="presParOf" srcId="{80C09740-CD41-4469-9DBA-F42A5C9A7F56}" destId="{CDB0C8AD-3FD4-46A8-9E56-E497B12329B5}" srcOrd="0" destOrd="0" presId="urn:microsoft.com/office/officeart/2005/8/layout/hierarchy6"/>
    <dgm:cxn modelId="{FA8855C2-7C24-4934-A1B2-E714697EC324}" type="presParOf" srcId="{80C09740-CD41-4469-9DBA-F42A5C9A7F56}" destId="{BB3FD445-25A7-43C6-BC4E-7843537E0DB3}" srcOrd="1" destOrd="0" presId="urn:microsoft.com/office/officeart/2005/8/layout/hierarchy6"/>
    <dgm:cxn modelId="{C3EA1447-41D7-45A6-82C0-38D6007ECE9E}" type="presParOf" srcId="{BB3FD445-25A7-43C6-BC4E-7843537E0DB3}" destId="{E15DBCA5-C3E4-45E2-9AA8-0DE75C82737B}" srcOrd="0" destOrd="0" presId="urn:microsoft.com/office/officeart/2005/8/layout/hierarchy6"/>
    <dgm:cxn modelId="{81EF36BE-90AD-42ED-8F46-50BADFEE9BFB}" type="presParOf" srcId="{BB3FD445-25A7-43C6-BC4E-7843537E0DB3}" destId="{F575B5F4-04C0-40AD-906D-2DF9179BB350}" srcOrd="1" destOrd="0" presId="urn:microsoft.com/office/officeart/2005/8/layout/hierarchy6"/>
    <dgm:cxn modelId="{6679B41A-7109-44A4-9010-866CE3B8BF43}" type="presParOf" srcId="{F6EA6BF3-8A5D-43D6-9E3A-F630ABEC3ADC}" destId="{0938336B-9385-4138-A009-4451AC4C50A4}" srcOrd="1" destOrd="0" presId="urn:microsoft.com/office/officeart/2005/8/layout/hierarchy6"/>
    <dgm:cxn modelId="{E8A8C2B7-A75C-4199-9824-F8AF9A2D862B}" type="presParOf" srcId="{0938336B-9385-4138-A009-4451AC4C50A4}" destId="{FD32E316-28BB-4187-B21A-214BFF5A2673}" srcOrd="0" destOrd="0" presId="urn:microsoft.com/office/officeart/2005/8/layout/hierarchy6"/>
    <dgm:cxn modelId="{C77D0614-D032-4BD1-B84A-F83794027A52}" type="presParOf" srcId="{FD32E316-28BB-4187-B21A-214BFF5A2673}" destId="{7406446E-C54F-4A30-B1B9-032DA38E4728}" srcOrd="0" destOrd="0" presId="urn:microsoft.com/office/officeart/2005/8/layout/hierarchy6"/>
    <dgm:cxn modelId="{E297F73F-012F-4AC7-B2A0-651C21C52036}" type="presParOf" srcId="{FD32E316-28BB-4187-B21A-214BFF5A2673}" destId="{8CE5F8BE-D015-481F-A337-0555CF014270}" srcOrd="1" destOrd="0" presId="urn:microsoft.com/office/officeart/2005/8/layout/hierarchy6"/>
    <dgm:cxn modelId="{1FCFE16B-96D4-4D1A-983C-D4ED912C0A80}" type="presParOf" srcId="{0938336B-9385-4138-A009-4451AC4C50A4}" destId="{2D15CEEA-B4F8-42AF-AA91-98B7E499D926}" srcOrd="1" destOrd="0" presId="urn:microsoft.com/office/officeart/2005/8/layout/hierarchy6"/>
    <dgm:cxn modelId="{6A81351A-CD02-4B46-8CB7-1B25D86A234B}" type="presParOf" srcId="{2D15CEEA-B4F8-42AF-AA91-98B7E499D926}" destId="{D276845D-7C16-496F-90CF-25B8F1502BA9}" srcOrd="0" destOrd="0" presId="urn:microsoft.com/office/officeart/2005/8/layout/hierarchy6"/>
    <dgm:cxn modelId="{ED99C2FD-3F67-4CDF-8E27-E839B4951004}" type="presParOf" srcId="{0938336B-9385-4138-A009-4451AC4C50A4}" destId="{643FFF6E-E8CA-453C-974A-7757F63497B5}" srcOrd="2" destOrd="0" presId="urn:microsoft.com/office/officeart/2005/8/layout/hierarchy6"/>
    <dgm:cxn modelId="{58CAF17C-1140-4EF5-A32F-9A6EFC28A02D}" type="presParOf" srcId="{643FFF6E-E8CA-453C-974A-7757F63497B5}" destId="{C524B6DB-1700-4B55-8176-7506D37FDC94}" srcOrd="0" destOrd="0" presId="urn:microsoft.com/office/officeart/2005/8/layout/hierarchy6"/>
    <dgm:cxn modelId="{4286306A-0995-4004-81C4-04BFAD867F05}" type="presParOf" srcId="{643FFF6E-E8CA-453C-974A-7757F63497B5}" destId="{6D01D8D4-98EA-45C9-92BF-A1FF455D2364}" srcOrd="1" destOrd="0" presId="urn:microsoft.com/office/officeart/2005/8/layout/hierarchy6"/>
    <dgm:cxn modelId="{912CDDBC-9436-4A60-BBCB-A1A8B121B67A}" type="presParOf" srcId="{0938336B-9385-4138-A009-4451AC4C50A4}" destId="{E06B6207-2EB4-40AF-92B7-4F52A5A0AF0F}" srcOrd="3" destOrd="0" presId="urn:microsoft.com/office/officeart/2005/8/layout/hierarchy6"/>
    <dgm:cxn modelId="{364B9CA2-0D5C-4831-822D-7A01231D39F9}" type="presParOf" srcId="{E06B6207-2EB4-40AF-92B7-4F52A5A0AF0F}" destId="{E1139CA8-55BD-4B43-981F-67C7794649BD}" srcOrd="0" destOrd="0" presId="urn:microsoft.com/office/officeart/2005/8/layout/hierarchy6"/>
    <dgm:cxn modelId="{C1601258-90DB-49EB-A4EF-9D587C4E6161}" type="presParOf" srcId="{0938336B-9385-4138-A009-4451AC4C50A4}" destId="{DBBA27CE-0202-4B67-AA17-F59CC64E3DE3}" srcOrd="4" destOrd="0" presId="urn:microsoft.com/office/officeart/2005/8/layout/hierarchy6"/>
    <dgm:cxn modelId="{2080634D-FF0E-4241-BB26-DC6FB4364099}" type="presParOf" srcId="{DBBA27CE-0202-4B67-AA17-F59CC64E3DE3}" destId="{4B57B9A7-11FA-4913-A032-E40DE5F2513B}" srcOrd="0" destOrd="0" presId="urn:microsoft.com/office/officeart/2005/8/layout/hierarchy6"/>
    <dgm:cxn modelId="{C55FAAE4-B2A0-422B-A215-446550F4EF78}" type="presParOf" srcId="{DBBA27CE-0202-4B67-AA17-F59CC64E3DE3}" destId="{F0DE82A0-E7E6-4481-B80A-2B85E81245EB}" srcOrd="1" destOrd="0" presId="urn:microsoft.com/office/officeart/2005/8/layout/hierarchy6"/>
    <dgm:cxn modelId="{E3F9A356-30E3-4C7C-80C6-39684A35F091}" type="presParOf" srcId="{0938336B-9385-4138-A009-4451AC4C50A4}" destId="{16D7D85E-5B19-44E7-86F7-6F1FF4722771}" srcOrd="5" destOrd="0" presId="urn:microsoft.com/office/officeart/2005/8/layout/hierarchy6"/>
    <dgm:cxn modelId="{CDC34E2D-F3B3-4117-9147-AF063B3E97B2}" type="presParOf" srcId="{16D7D85E-5B19-44E7-86F7-6F1FF4722771}" destId="{353A1062-973A-4A87-BD6B-43FB9F810A18}" srcOrd="0" destOrd="0" presId="urn:microsoft.com/office/officeart/2005/8/layout/hierarchy6"/>
    <dgm:cxn modelId="{D48D3798-F54D-4133-A493-AF4E6B0C3154}" type="presParOf" srcId="{0938336B-9385-4138-A009-4451AC4C50A4}" destId="{A8DD11E4-4056-478C-ACD5-5E2C004F594A}" srcOrd="6" destOrd="0" presId="urn:microsoft.com/office/officeart/2005/8/layout/hierarchy6"/>
    <dgm:cxn modelId="{34CEC740-2E0E-4854-B067-C683CBF0FE94}" type="presParOf" srcId="{A8DD11E4-4056-478C-ACD5-5E2C004F594A}" destId="{60D55DC6-DC73-4298-BA8F-DA8022713626}" srcOrd="0" destOrd="0" presId="urn:microsoft.com/office/officeart/2005/8/layout/hierarchy6"/>
    <dgm:cxn modelId="{5C5D94DA-53C1-4866-B240-67934B047E20}" type="presParOf" srcId="{A8DD11E4-4056-478C-ACD5-5E2C004F594A}" destId="{C7996398-DF44-4825-B451-A24D0F466F1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6468E-49E3-443E-A1AC-6C34DF685E6E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C49D7738-207E-444A-AA28-97A2D12F6D69}">
      <dgm:prSet phldrT="[Text]"/>
      <dgm:spPr/>
      <dgm:t>
        <a:bodyPr/>
        <a:lstStyle/>
        <a:p>
          <a:r>
            <a:rPr lang="et-EE" dirty="0" smtClean="0"/>
            <a:t>Serverid</a:t>
          </a:r>
          <a:endParaRPr lang="et-EE" dirty="0"/>
        </a:p>
      </dgm:t>
    </dgm:pt>
    <dgm:pt modelId="{5E305816-0465-4213-8D48-B82F6F5E9ED7}" type="parTrans" cxnId="{51E0865C-E60C-4062-8194-35189F265C52}">
      <dgm:prSet/>
      <dgm:spPr/>
      <dgm:t>
        <a:bodyPr/>
        <a:lstStyle/>
        <a:p>
          <a:endParaRPr lang="et-EE"/>
        </a:p>
      </dgm:t>
    </dgm:pt>
    <dgm:pt modelId="{A9439870-8FBD-40EE-9274-BA6C3E5E3CBF}" type="sibTrans" cxnId="{51E0865C-E60C-4062-8194-35189F265C52}">
      <dgm:prSet/>
      <dgm:spPr/>
      <dgm:t>
        <a:bodyPr/>
        <a:lstStyle/>
        <a:p>
          <a:endParaRPr lang="et-EE"/>
        </a:p>
      </dgm:t>
    </dgm:pt>
    <dgm:pt modelId="{5217E491-E6E4-4BD2-B9B3-9EC0CDC783EE}">
      <dgm:prSet phldrT="[Text]"/>
      <dgm:spPr/>
      <dgm:t>
        <a:bodyPr/>
        <a:lstStyle/>
        <a:p>
          <a:r>
            <a:rPr lang="et-EE" dirty="0" smtClean="0"/>
            <a:t>Sõlm A</a:t>
          </a:r>
          <a:endParaRPr lang="et-EE" dirty="0"/>
        </a:p>
      </dgm:t>
    </dgm:pt>
    <dgm:pt modelId="{782B2199-CD09-4EF4-8C3F-E868EB653D32}" type="parTrans" cxnId="{CA6DAD7A-0A9F-498F-87E6-D751A7038B53}">
      <dgm:prSet/>
      <dgm:spPr>
        <a:ln w="76200"/>
      </dgm:spPr>
      <dgm:t>
        <a:bodyPr/>
        <a:lstStyle/>
        <a:p>
          <a:endParaRPr lang="et-EE"/>
        </a:p>
      </dgm:t>
    </dgm:pt>
    <dgm:pt modelId="{CB605B1F-B5F3-4E08-BA69-A59CD38CFAA1}" type="sibTrans" cxnId="{CA6DAD7A-0A9F-498F-87E6-D751A7038B53}">
      <dgm:prSet/>
      <dgm:spPr/>
      <dgm:t>
        <a:bodyPr/>
        <a:lstStyle/>
        <a:p>
          <a:endParaRPr lang="et-EE"/>
        </a:p>
      </dgm:t>
    </dgm:pt>
    <dgm:pt modelId="{0F672A22-FEE3-4D23-A3C8-4EBBF7D50A50}">
      <dgm:prSet phldrT="[Text]"/>
      <dgm:spPr/>
      <dgm:t>
        <a:bodyPr/>
        <a:lstStyle/>
        <a:p>
          <a:r>
            <a:rPr lang="et-EE" dirty="0" smtClean="0"/>
            <a:t>Süsteem1</a:t>
          </a:r>
          <a:endParaRPr lang="et-EE" dirty="0"/>
        </a:p>
      </dgm:t>
    </dgm:pt>
    <dgm:pt modelId="{0FE94448-0EBE-4352-B902-7F6D0CAD200F}" type="parTrans" cxnId="{ACCCD9B1-65B6-4505-A3EC-B0D188C2FF72}">
      <dgm:prSet/>
      <dgm:spPr/>
      <dgm:t>
        <a:bodyPr/>
        <a:lstStyle/>
        <a:p>
          <a:endParaRPr lang="et-EE"/>
        </a:p>
      </dgm:t>
    </dgm:pt>
    <dgm:pt modelId="{DA64301F-12FA-4EB6-BD62-7486914E3650}" type="sibTrans" cxnId="{ACCCD9B1-65B6-4505-A3EC-B0D188C2FF72}">
      <dgm:prSet/>
      <dgm:spPr/>
      <dgm:t>
        <a:bodyPr/>
        <a:lstStyle/>
        <a:p>
          <a:endParaRPr lang="et-EE"/>
        </a:p>
      </dgm:t>
    </dgm:pt>
    <dgm:pt modelId="{B60A46B7-2B1F-4778-BED1-96F4C39F81EB}">
      <dgm:prSet phldrT="[Text]"/>
      <dgm:spPr/>
      <dgm:t>
        <a:bodyPr/>
        <a:lstStyle/>
        <a:p>
          <a:r>
            <a:rPr lang="et-EE" dirty="0" smtClean="0"/>
            <a:t>Süsteem2</a:t>
          </a:r>
          <a:endParaRPr lang="et-EE" dirty="0"/>
        </a:p>
      </dgm:t>
    </dgm:pt>
    <dgm:pt modelId="{7AF98698-EDC2-49EB-82C5-E6B68053C564}" type="parTrans" cxnId="{B253DC31-50E6-4CC2-BE11-BA52E3FBFAB1}">
      <dgm:prSet/>
      <dgm:spPr/>
      <dgm:t>
        <a:bodyPr/>
        <a:lstStyle/>
        <a:p>
          <a:endParaRPr lang="et-EE"/>
        </a:p>
      </dgm:t>
    </dgm:pt>
    <dgm:pt modelId="{738FAD99-6AAA-4CEA-9E73-5DBD9A319E48}" type="sibTrans" cxnId="{B253DC31-50E6-4CC2-BE11-BA52E3FBFAB1}">
      <dgm:prSet/>
      <dgm:spPr/>
      <dgm:t>
        <a:bodyPr/>
        <a:lstStyle/>
        <a:p>
          <a:endParaRPr lang="et-EE"/>
        </a:p>
      </dgm:t>
    </dgm:pt>
    <dgm:pt modelId="{36DB76B2-A827-4AF4-98BC-2BD7D405361C}">
      <dgm:prSet phldrT="[Text]"/>
      <dgm:spPr/>
      <dgm:t>
        <a:bodyPr/>
        <a:lstStyle/>
        <a:p>
          <a:r>
            <a:rPr lang="et-EE" dirty="0" smtClean="0"/>
            <a:t>Sõlm B</a:t>
          </a:r>
          <a:endParaRPr lang="et-EE" dirty="0"/>
        </a:p>
      </dgm:t>
    </dgm:pt>
    <dgm:pt modelId="{6F1D2D1B-5A20-454F-8350-3E1421D37DC4}" type="parTrans" cxnId="{83F6F917-EA82-42BA-ADCE-CC5E5DD06051}">
      <dgm:prSet/>
      <dgm:spPr>
        <a:ln w="76200"/>
      </dgm:spPr>
      <dgm:t>
        <a:bodyPr/>
        <a:lstStyle/>
        <a:p>
          <a:endParaRPr lang="et-EE"/>
        </a:p>
      </dgm:t>
    </dgm:pt>
    <dgm:pt modelId="{29F0BAA9-E2CA-44A7-9132-F284F80A4ED6}" type="sibTrans" cxnId="{83F6F917-EA82-42BA-ADCE-CC5E5DD06051}">
      <dgm:prSet/>
      <dgm:spPr/>
      <dgm:t>
        <a:bodyPr/>
        <a:lstStyle/>
        <a:p>
          <a:endParaRPr lang="et-EE"/>
        </a:p>
      </dgm:t>
    </dgm:pt>
    <dgm:pt modelId="{7887DA0A-0CC9-4D1D-B1FB-DFE869807968}">
      <dgm:prSet phldrT="[Text]"/>
      <dgm:spPr/>
      <dgm:t>
        <a:bodyPr/>
        <a:lstStyle/>
        <a:p>
          <a:r>
            <a:rPr lang="et-EE" dirty="0" smtClean="0"/>
            <a:t>Süsteem3</a:t>
          </a:r>
          <a:endParaRPr lang="et-EE" dirty="0"/>
        </a:p>
      </dgm:t>
    </dgm:pt>
    <dgm:pt modelId="{1328887E-920A-4C54-86C3-4844DE62B458}" type="parTrans" cxnId="{5053E2A2-E210-4BF1-8683-C93DD364F386}">
      <dgm:prSet/>
      <dgm:spPr/>
      <dgm:t>
        <a:bodyPr/>
        <a:lstStyle/>
        <a:p>
          <a:endParaRPr lang="et-EE"/>
        </a:p>
      </dgm:t>
    </dgm:pt>
    <dgm:pt modelId="{1CA75234-0E27-4278-925C-C615E9BD3F26}" type="sibTrans" cxnId="{5053E2A2-E210-4BF1-8683-C93DD364F386}">
      <dgm:prSet/>
      <dgm:spPr/>
      <dgm:t>
        <a:bodyPr/>
        <a:lstStyle/>
        <a:p>
          <a:endParaRPr lang="et-EE"/>
        </a:p>
      </dgm:t>
    </dgm:pt>
    <dgm:pt modelId="{2D084A18-B56E-462F-9B70-176284500742}">
      <dgm:prSet phldrT="[Text]"/>
      <dgm:spPr/>
      <dgm:t>
        <a:bodyPr/>
        <a:lstStyle/>
        <a:p>
          <a:r>
            <a:rPr lang="et-EE" dirty="0" smtClean="0"/>
            <a:t>Magistraalvõrk </a:t>
          </a:r>
          <a:endParaRPr lang="et-EE" dirty="0"/>
        </a:p>
      </dgm:t>
    </dgm:pt>
    <dgm:pt modelId="{D2AB0349-9E4C-4A62-BA53-8C6535DC6C1E}" type="parTrans" cxnId="{F754EA48-637B-4D94-A081-2778BD18A73F}">
      <dgm:prSet/>
      <dgm:spPr/>
      <dgm:t>
        <a:bodyPr/>
        <a:lstStyle/>
        <a:p>
          <a:endParaRPr lang="et-EE"/>
        </a:p>
      </dgm:t>
    </dgm:pt>
    <dgm:pt modelId="{22E50EBB-5A22-48F6-AEF0-02A63CA17221}" type="sibTrans" cxnId="{F754EA48-637B-4D94-A081-2778BD18A73F}">
      <dgm:prSet/>
      <dgm:spPr/>
      <dgm:t>
        <a:bodyPr/>
        <a:lstStyle/>
        <a:p>
          <a:endParaRPr lang="et-EE"/>
        </a:p>
      </dgm:t>
    </dgm:pt>
    <dgm:pt modelId="{284066CD-8EE1-4D48-A7D1-AA3D0D7CD9B4}">
      <dgm:prSet phldrT="[Text]"/>
      <dgm:spPr/>
      <dgm:t>
        <a:bodyPr/>
        <a:lstStyle/>
        <a:p>
          <a:r>
            <a:rPr lang="et-EE" dirty="0" smtClean="0"/>
            <a:t>Piirkonna võrk (jaam)</a:t>
          </a:r>
          <a:endParaRPr lang="et-EE" dirty="0"/>
        </a:p>
      </dgm:t>
    </dgm:pt>
    <dgm:pt modelId="{3AFCD9A5-3900-48B1-8325-928685115C84}" type="parTrans" cxnId="{15AE650B-B1BA-4FC5-9C43-08BA0EF72C65}">
      <dgm:prSet/>
      <dgm:spPr/>
      <dgm:t>
        <a:bodyPr/>
        <a:lstStyle/>
        <a:p>
          <a:endParaRPr lang="et-EE"/>
        </a:p>
      </dgm:t>
    </dgm:pt>
    <dgm:pt modelId="{6ABE9B12-D3F4-48C1-8C6C-7E1DE8B7EF68}" type="sibTrans" cxnId="{15AE650B-B1BA-4FC5-9C43-08BA0EF72C65}">
      <dgm:prSet/>
      <dgm:spPr/>
      <dgm:t>
        <a:bodyPr/>
        <a:lstStyle/>
        <a:p>
          <a:endParaRPr lang="et-EE"/>
        </a:p>
      </dgm:t>
    </dgm:pt>
    <dgm:pt modelId="{621DE502-0238-4E0F-9546-B46E2AD96D75}">
      <dgm:prSet phldrT="[Text]"/>
      <dgm:spPr/>
      <dgm:t>
        <a:bodyPr/>
        <a:lstStyle/>
        <a:p>
          <a:r>
            <a:rPr lang="et-EE" dirty="0" smtClean="0"/>
            <a:t>automaatika</a:t>
          </a:r>
          <a:endParaRPr lang="et-EE" dirty="0"/>
        </a:p>
      </dgm:t>
    </dgm:pt>
    <dgm:pt modelId="{1362D39D-C28F-4858-A9F3-2D1BB8DBE8F9}" type="parTrans" cxnId="{2140B302-A271-4744-BA9B-8AAA490AFC11}">
      <dgm:prSet/>
      <dgm:spPr/>
      <dgm:t>
        <a:bodyPr/>
        <a:lstStyle/>
        <a:p>
          <a:endParaRPr lang="et-EE"/>
        </a:p>
      </dgm:t>
    </dgm:pt>
    <dgm:pt modelId="{2C5A2A46-F40F-4FCC-9CD4-2C28DA422895}" type="sibTrans" cxnId="{2140B302-A271-4744-BA9B-8AAA490AFC11}">
      <dgm:prSet/>
      <dgm:spPr/>
      <dgm:t>
        <a:bodyPr/>
        <a:lstStyle/>
        <a:p>
          <a:endParaRPr lang="et-EE"/>
        </a:p>
      </dgm:t>
    </dgm:pt>
    <dgm:pt modelId="{BB2EFE6A-36B3-42EA-910C-414399CD51D4}">
      <dgm:prSet phldrT="[Text]"/>
      <dgm:spPr/>
      <dgm:t>
        <a:bodyPr/>
        <a:lstStyle/>
        <a:p>
          <a:r>
            <a:rPr lang="et-EE" dirty="0" smtClean="0"/>
            <a:t>Keskus</a:t>
          </a:r>
          <a:endParaRPr lang="et-EE" dirty="0"/>
        </a:p>
      </dgm:t>
    </dgm:pt>
    <dgm:pt modelId="{2BA6DE64-64DC-41D0-915F-FB3B81801EA4}" type="parTrans" cxnId="{F84B35DC-9207-47BE-BB7B-3210A7E1A389}">
      <dgm:prSet/>
      <dgm:spPr/>
      <dgm:t>
        <a:bodyPr/>
        <a:lstStyle/>
        <a:p>
          <a:endParaRPr lang="et-EE"/>
        </a:p>
      </dgm:t>
    </dgm:pt>
    <dgm:pt modelId="{9716CB63-57BB-4FA9-904D-58F85589FDA6}" type="sibTrans" cxnId="{F84B35DC-9207-47BE-BB7B-3210A7E1A389}">
      <dgm:prSet/>
      <dgm:spPr/>
      <dgm:t>
        <a:bodyPr/>
        <a:lstStyle/>
        <a:p>
          <a:endParaRPr lang="et-EE"/>
        </a:p>
      </dgm:t>
    </dgm:pt>
    <dgm:pt modelId="{F6EA6BF3-8A5D-43D6-9E3A-F630ABEC3ADC}" type="pres">
      <dgm:prSet presAssocID="{8AC6468E-49E3-443E-A1AC-6C34DF685E6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626392-1879-4BCF-87AC-B3F4CD9EA1EE}" type="pres">
      <dgm:prSet presAssocID="{8AC6468E-49E3-443E-A1AC-6C34DF685E6E}" presName="hierFlow" presStyleCnt="0"/>
      <dgm:spPr/>
    </dgm:pt>
    <dgm:pt modelId="{2B3F2A32-CA87-4066-988B-9E21296D067C}" type="pres">
      <dgm:prSet presAssocID="{8AC6468E-49E3-443E-A1AC-6C34DF685E6E}" presName="firstBuf" presStyleCnt="0"/>
      <dgm:spPr/>
    </dgm:pt>
    <dgm:pt modelId="{892F283E-9279-48F9-8B0A-ACD97DA26291}" type="pres">
      <dgm:prSet presAssocID="{8AC6468E-49E3-443E-A1AC-6C34DF685E6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9A3CC94-454E-48BE-8EAC-23B2B10EE09E}" type="pres">
      <dgm:prSet presAssocID="{C49D7738-207E-444A-AA28-97A2D12F6D69}" presName="Name14" presStyleCnt="0"/>
      <dgm:spPr/>
    </dgm:pt>
    <dgm:pt modelId="{56B2F564-4216-4E1D-A2B3-F157F87DD205}" type="pres">
      <dgm:prSet presAssocID="{C49D7738-207E-444A-AA28-97A2D12F6D69}" presName="level1Shape" presStyleLbl="node0" presStyleIdx="0" presStyleCnt="1" custLinFactNeighborX="-2869" custLinFactNeighborY="-324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31528F2B-DC2C-4514-A211-9A0F5AA495C7}" type="pres">
      <dgm:prSet presAssocID="{C49D7738-207E-444A-AA28-97A2D12F6D69}" presName="hierChild2" presStyleCnt="0"/>
      <dgm:spPr/>
    </dgm:pt>
    <dgm:pt modelId="{8AF98D07-F1C4-400C-90AB-2651270D11D5}" type="pres">
      <dgm:prSet presAssocID="{782B2199-CD09-4EF4-8C3F-E868EB653D32}" presName="Name19" presStyleLbl="parChTrans1D2" presStyleIdx="0" presStyleCnt="2"/>
      <dgm:spPr/>
    </dgm:pt>
    <dgm:pt modelId="{2F76B340-A562-4691-98DF-1621436A64F2}" type="pres">
      <dgm:prSet presAssocID="{5217E491-E6E4-4BD2-B9B3-9EC0CDC783EE}" presName="Name21" presStyleCnt="0"/>
      <dgm:spPr/>
    </dgm:pt>
    <dgm:pt modelId="{85104A0F-8A3F-46DF-BE11-F541921C161B}" type="pres">
      <dgm:prSet presAssocID="{5217E491-E6E4-4BD2-B9B3-9EC0CDC783EE}" presName="level2Shape" presStyleLbl="node2" presStyleIdx="0" presStyleCnt="2" custLinFactY="34599" custLinFactNeighborX="-606" custLinFactNeighborY="100000"/>
      <dgm:spPr/>
      <dgm:t>
        <a:bodyPr/>
        <a:lstStyle/>
        <a:p>
          <a:endParaRPr lang="et-EE"/>
        </a:p>
      </dgm:t>
    </dgm:pt>
    <dgm:pt modelId="{4509FFA9-CF1B-4763-8368-A1B886DBAB68}" type="pres">
      <dgm:prSet presAssocID="{5217E491-E6E4-4BD2-B9B3-9EC0CDC783EE}" presName="hierChild3" presStyleCnt="0"/>
      <dgm:spPr/>
    </dgm:pt>
    <dgm:pt modelId="{14D8A388-B271-4A7B-B0CB-05C99F038F57}" type="pres">
      <dgm:prSet presAssocID="{0FE94448-0EBE-4352-B902-7F6D0CAD200F}" presName="Name19" presStyleLbl="parChTrans1D3" presStyleIdx="0" presStyleCnt="3"/>
      <dgm:spPr/>
    </dgm:pt>
    <dgm:pt modelId="{296AB170-A818-4988-9997-5458BFBA4075}" type="pres">
      <dgm:prSet presAssocID="{0F672A22-FEE3-4D23-A3C8-4EBBF7D50A50}" presName="Name21" presStyleCnt="0"/>
      <dgm:spPr/>
    </dgm:pt>
    <dgm:pt modelId="{48A69C2C-B656-43CF-B75F-2D5DBB30D2B6}" type="pres">
      <dgm:prSet presAssocID="{0F672A22-FEE3-4D23-A3C8-4EBBF7D50A50}" presName="level2Shape" presStyleLbl="node3" presStyleIdx="0" presStyleCnt="3" custScaleX="112260" custScaleY="99148" custLinFactY="39408" custLinFactNeighborX="4540" custLinFactNeighborY="100000"/>
      <dgm:spPr/>
      <dgm:t>
        <a:bodyPr/>
        <a:lstStyle/>
        <a:p>
          <a:endParaRPr lang="et-EE"/>
        </a:p>
      </dgm:t>
    </dgm:pt>
    <dgm:pt modelId="{B5C60B69-C57F-49AC-B1A1-AC54F97E8699}" type="pres">
      <dgm:prSet presAssocID="{0F672A22-FEE3-4D23-A3C8-4EBBF7D50A50}" presName="hierChild3" presStyleCnt="0"/>
      <dgm:spPr/>
    </dgm:pt>
    <dgm:pt modelId="{3F775049-9353-4EC4-8A6F-E20264BC128A}" type="pres">
      <dgm:prSet presAssocID="{7AF98698-EDC2-49EB-82C5-E6B68053C564}" presName="Name19" presStyleLbl="parChTrans1D3" presStyleIdx="1" presStyleCnt="3"/>
      <dgm:spPr/>
    </dgm:pt>
    <dgm:pt modelId="{07F5A713-D2A5-41B2-BEF9-0BAB80AACF86}" type="pres">
      <dgm:prSet presAssocID="{B60A46B7-2B1F-4778-BED1-96F4C39F81EB}" presName="Name21" presStyleCnt="0"/>
      <dgm:spPr/>
    </dgm:pt>
    <dgm:pt modelId="{63361535-47C9-4FDD-A580-13FA4973A69C}" type="pres">
      <dgm:prSet presAssocID="{B60A46B7-2B1F-4778-BED1-96F4C39F81EB}" presName="level2Shape" presStyleLbl="node3" presStyleIdx="1" presStyleCnt="3" custLinFactY="38237" custLinFactNeighborX="-8488" custLinFactNeighborY="100000"/>
      <dgm:spPr/>
      <dgm:t>
        <a:bodyPr/>
        <a:lstStyle/>
        <a:p>
          <a:endParaRPr lang="et-EE"/>
        </a:p>
      </dgm:t>
    </dgm:pt>
    <dgm:pt modelId="{A08F20DC-3390-4428-83A2-BF148B956927}" type="pres">
      <dgm:prSet presAssocID="{B60A46B7-2B1F-4778-BED1-96F4C39F81EB}" presName="hierChild3" presStyleCnt="0"/>
      <dgm:spPr/>
    </dgm:pt>
    <dgm:pt modelId="{1016C01C-9A24-470A-BE0C-C666FB0D84C8}" type="pres">
      <dgm:prSet presAssocID="{6F1D2D1B-5A20-454F-8350-3E1421D37DC4}" presName="Name19" presStyleLbl="parChTrans1D2" presStyleIdx="1" presStyleCnt="2"/>
      <dgm:spPr/>
    </dgm:pt>
    <dgm:pt modelId="{C66F1255-AD4D-49F9-9C79-4E6B07399FDC}" type="pres">
      <dgm:prSet presAssocID="{36DB76B2-A827-4AF4-98BC-2BD7D405361C}" presName="Name21" presStyleCnt="0"/>
      <dgm:spPr/>
    </dgm:pt>
    <dgm:pt modelId="{077EEC1A-E2BE-4F54-ADAA-6E48E0D9D483}" type="pres">
      <dgm:prSet presAssocID="{36DB76B2-A827-4AF4-98BC-2BD7D405361C}" presName="level2Shape" presStyleLbl="node2" presStyleIdx="1" presStyleCnt="2" custLinFactY="36418" custLinFactNeighborX="1213" custLinFactNeighborY="100000"/>
      <dgm:spPr/>
      <dgm:t>
        <a:bodyPr/>
        <a:lstStyle/>
        <a:p>
          <a:endParaRPr lang="et-EE"/>
        </a:p>
      </dgm:t>
    </dgm:pt>
    <dgm:pt modelId="{80C09740-CD41-4469-9DBA-F42A5C9A7F56}" type="pres">
      <dgm:prSet presAssocID="{36DB76B2-A827-4AF4-98BC-2BD7D405361C}" presName="hierChild3" presStyleCnt="0"/>
      <dgm:spPr/>
    </dgm:pt>
    <dgm:pt modelId="{CDB0C8AD-3FD4-46A8-9E56-E497B12329B5}" type="pres">
      <dgm:prSet presAssocID="{1328887E-920A-4C54-86C3-4844DE62B458}" presName="Name19" presStyleLbl="parChTrans1D3" presStyleIdx="2" presStyleCnt="3"/>
      <dgm:spPr/>
    </dgm:pt>
    <dgm:pt modelId="{BB3FD445-25A7-43C6-BC4E-7843537E0DB3}" type="pres">
      <dgm:prSet presAssocID="{7887DA0A-0CC9-4D1D-B1FB-DFE869807968}" presName="Name21" presStyleCnt="0"/>
      <dgm:spPr/>
    </dgm:pt>
    <dgm:pt modelId="{E15DBCA5-C3E4-45E2-9AA8-0DE75C82737B}" type="pres">
      <dgm:prSet presAssocID="{7887DA0A-0CC9-4D1D-B1FB-DFE869807968}" presName="level2Shape" presStyleLbl="node3" presStyleIdx="2" presStyleCnt="3" custLinFactY="40965" custLinFactNeighborX="1213" custLinFactNeighborY="100000"/>
      <dgm:spPr/>
    </dgm:pt>
    <dgm:pt modelId="{F575B5F4-04C0-40AD-906D-2DF9179BB350}" type="pres">
      <dgm:prSet presAssocID="{7887DA0A-0CC9-4D1D-B1FB-DFE869807968}" presName="hierChild3" presStyleCnt="0"/>
      <dgm:spPr/>
    </dgm:pt>
    <dgm:pt modelId="{0938336B-9385-4138-A009-4451AC4C50A4}" type="pres">
      <dgm:prSet presAssocID="{8AC6468E-49E3-443E-A1AC-6C34DF685E6E}" presName="bgShapesFlow" presStyleCnt="0"/>
      <dgm:spPr/>
    </dgm:pt>
    <dgm:pt modelId="{FD32E316-28BB-4187-B21A-214BFF5A2673}" type="pres">
      <dgm:prSet presAssocID="{BB2EFE6A-36B3-42EA-910C-414399CD51D4}" presName="rectComp" presStyleCnt="0"/>
      <dgm:spPr/>
    </dgm:pt>
    <dgm:pt modelId="{7406446E-C54F-4A30-B1B9-032DA38E4728}" type="pres">
      <dgm:prSet presAssocID="{BB2EFE6A-36B3-42EA-910C-414399CD51D4}" presName="bgRect" presStyleLbl="bgShp" presStyleIdx="0" presStyleCnt="4"/>
      <dgm:spPr/>
      <dgm:t>
        <a:bodyPr/>
        <a:lstStyle/>
        <a:p>
          <a:endParaRPr lang="et-EE"/>
        </a:p>
      </dgm:t>
    </dgm:pt>
    <dgm:pt modelId="{8CE5F8BE-D015-481F-A337-0555CF014270}" type="pres">
      <dgm:prSet presAssocID="{BB2EFE6A-36B3-42EA-910C-414399CD51D4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D15CEEA-B4F8-42AF-AA91-98B7E499D926}" type="pres">
      <dgm:prSet presAssocID="{BB2EFE6A-36B3-42EA-910C-414399CD51D4}" presName="spComp" presStyleCnt="0"/>
      <dgm:spPr/>
    </dgm:pt>
    <dgm:pt modelId="{D276845D-7C16-496F-90CF-25B8F1502BA9}" type="pres">
      <dgm:prSet presAssocID="{BB2EFE6A-36B3-42EA-910C-414399CD51D4}" presName="vSp" presStyleCnt="0"/>
      <dgm:spPr/>
    </dgm:pt>
    <dgm:pt modelId="{643FFF6E-E8CA-453C-974A-7757F63497B5}" type="pres">
      <dgm:prSet presAssocID="{2D084A18-B56E-462F-9B70-176284500742}" presName="rectComp" presStyleCnt="0"/>
      <dgm:spPr/>
    </dgm:pt>
    <dgm:pt modelId="{C524B6DB-1700-4B55-8176-7506D37FDC94}" type="pres">
      <dgm:prSet presAssocID="{2D084A18-B56E-462F-9B70-176284500742}" presName="bgRect" presStyleLbl="bgShp" presStyleIdx="1" presStyleCnt="4"/>
      <dgm:spPr/>
      <dgm:t>
        <a:bodyPr/>
        <a:lstStyle/>
        <a:p>
          <a:endParaRPr lang="et-EE"/>
        </a:p>
      </dgm:t>
    </dgm:pt>
    <dgm:pt modelId="{6D01D8D4-98EA-45C9-92BF-A1FF455D2364}" type="pres">
      <dgm:prSet presAssocID="{2D084A18-B56E-462F-9B70-176284500742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06B6207-2EB4-40AF-92B7-4F52A5A0AF0F}" type="pres">
      <dgm:prSet presAssocID="{2D084A18-B56E-462F-9B70-176284500742}" presName="spComp" presStyleCnt="0"/>
      <dgm:spPr/>
    </dgm:pt>
    <dgm:pt modelId="{E1139CA8-55BD-4B43-981F-67C7794649BD}" type="pres">
      <dgm:prSet presAssocID="{2D084A18-B56E-462F-9B70-176284500742}" presName="vSp" presStyleCnt="0"/>
      <dgm:spPr/>
    </dgm:pt>
    <dgm:pt modelId="{DBBA27CE-0202-4B67-AA17-F59CC64E3DE3}" type="pres">
      <dgm:prSet presAssocID="{284066CD-8EE1-4D48-A7D1-AA3D0D7CD9B4}" presName="rectComp" presStyleCnt="0"/>
      <dgm:spPr/>
    </dgm:pt>
    <dgm:pt modelId="{4B57B9A7-11FA-4913-A032-E40DE5F2513B}" type="pres">
      <dgm:prSet presAssocID="{284066CD-8EE1-4D48-A7D1-AA3D0D7CD9B4}" presName="bgRect" presStyleLbl="bgShp" presStyleIdx="2" presStyleCnt="4"/>
      <dgm:spPr/>
      <dgm:t>
        <a:bodyPr/>
        <a:lstStyle/>
        <a:p>
          <a:endParaRPr lang="et-EE"/>
        </a:p>
      </dgm:t>
    </dgm:pt>
    <dgm:pt modelId="{F0DE82A0-E7E6-4481-B80A-2B85E81245EB}" type="pres">
      <dgm:prSet presAssocID="{284066CD-8EE1-4D48-A7D1-AA3D0D7CD9B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6D7D85E-5B19-44E7-86F7-6F1FF4722771}" type="pres">
      <dgm:prSet presAssocID="{284066CD-8EE1-4D48-A7D1-AA3D0D7CD9B4}" presName="spComp" presStyleCnt="0"/>
      <dgm:spPr/>
    </dgm:pt>
    <dgm:pt modelId="{353A1062-973A-4A87-BD6B-43FB9F810A18}" type="pres">
      <dgm:prSet presAssocID="{284066CD-8EE1-4D48-A7D1-AA3D0D7CD9B4}" presName="vSp" presStyleCnt="0"/>
      <dgm:spPr/>
    </dgm:pt>
    <dgm:pt modelId="{A8DD11E4-4056-478C-ACD5-5E2C004F594A}" type="pres">
      <dgm:prSet presAssocID="{621DE502-0238-4E0F-9546-B46E2AD96D75}" presName="rectComp" presStyleCnt="0"/>
      <dgm:spPr/>
    </dgm:pt>
    <dgm:pt modelId="{60D55DC6-DC73-4298-BA8F-DA8022713626}" type="pres">
      <dgm:prSet presAssocID="{621DE502-0238-4E0F-9546-B46E2AD96D75}" presName="bgRect" presStyleLbl="bgShp" presStyleIdx="3" presStyleCnt="4"/>
      <dgm:spPr/>
      <dgm:t>
        <a:bodyPr/>
        <a:lstStyle/>
        <a:p>
          <a:endParaRPr lang="et-EE"/>
        </a:p>
      </dgm:t>
    </dgm:pt>
    <dgm:pt modelId="{C7996398-DF44-4825-B451-A24D0F466F19}" type="pres">
      <dgm:prSet presAssocID="{621DE502-0238-4E0F-9546-B46E2AD96D7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F84B35DC-9207-47BE-BB7B-3210A7E1A389}" srcId="{8AC6468E-49E3-443E-A1AC-6C34DF685E6E}" destId="{BB2EFE6A-36B3-42EA-910C-414399CD51D4}" srcOrd="1" destOrd="0" parTransId="{2BA6DE64-64DC-41D0-915F-FB3B81801EA4}" sibTransId="{9716CB63-57BB-4FA9-904D-58F85589FDA6}"/>
    <dgm:cxn modelId="{461632D1-21B4-42E7-AE4A-FEDBC3D508BC}" type="presOf" srcId="{0F672A22-FEE3-4D23-A3C8-4EBBF7D50A50}" destId="{48A69C2C-B656-43CF-B75F-2D5DBB30D2B6}" srcOrd="0" destOrd="0" presId="urn:microsoft.com/office/officeart/2005/8/layout/hierarchy6"/>
    <dgm:cxn modelId="{80ED8033-987B-4C14-A1CD-D78FCA8AD0C8}" type="presOf" srcId="{621DE502-0238-4E0F-9546-B46E2AD96D75}" destId="{C7996398-DF44-4825-B451-A24D0F466F19}" srcOrd="1" destOrd="0" presId="urn:microsoft.com/office/officeart/2005/8/layout/hierarchy6"/>
    <dgm:cxn modelId="{DA54C1A2-C9EE-4FCD-A528-CA54397135C2}" type="presOf" srcId="{6F1D2D1B-5A20-454F-8350-3E1421D37DC4}" destId="{1016C01C-9A24-470A-BE0C-C666FB0D84C8}" srcOrd="0" destOrd="0" presId="urn:microsoft.com/office/officeart/2005/8/layout/hierarchy6"/>
    <dgm:cxn modelId="{B7FD116F-4FD3-41EC-AD12-EF1AB6BF86A4}" type="presOf" srcId="{621DE502-0238-4E0F-9546-B46E2AD96D75}" destId="{60D55DC6-DC73-4298-BA8F-DA8022713626}" srcOrd="0" destOrd="0" presId="urn:microsoft.com/office/officeart/2005/8/layout/hierarchy6"/>
    <dgm:cxn modelId="{2140B302-A271-4744-BA9B-8AAA490AFC11}" srcId="{8AC6468E-49E3-443E-A1AC-6C34DF685E6E}" destId="{621DE502-0238-4E0F-9546-B46E2AD96D75}" srcOrd="4" destOrd="0" parTransId="{1362D39D-C28F-4858-A9F3-2D1BB8DBE8F9}" sibTransId="{2C5A2A46-F40F-4FCC-9CD4-2C28DA422895}"/>
    <dgm:cxn modelId="{8A6BC9FD-A694-44F7-B3D8-B7442D59EFD5}" type="presOf" srcId="{36DB76B2-A827-4AF4-98BC-2BD7D405361C}" destId="{077EEC1A-E2BE-4F54-ADAA-6E48E0D9D483}" srcOrd="0" destOrd="0" presId="urn:microsoft.com/office/officeart/2005/8/layout/hierarchy6"/>
    <dgm:cxn modelId="{08189577-159F-4237-B858-5ECFBBF1B248}" type="presOf" srcId="{782B2199-CD09-4EF4-8C3F-E868EB653D32}" destId="{8AF98D07-F1C4-400C-90AB-2651270D11D5}" srcOrd="0" destOrd="0" presId="urn:microsoft.com/office/officeart/2005/8/layout/hierarchy6"/>
    <dgm:cxn modelId="{68C9B4E6-602C-4C92-8A8B-0D87B9764B6D}" type="presOf" srcId="{7AF98698-EDC2-49EB-82C5-E6B68053C564}" destId="{3F775049-9353-4EC4-8A6F-E20264BC128A}" srcOrd="0" destOrd="0" presId="urn:microsoft.com/office/officeart/2005/8/layout/hierarchy6"/>
    <dgm:cxn modelId="{36ABD897-4D4C-4EC0-8C38-7C80AF14B62D}" type="presOf" srcId="{2D084A18-B56E-462F-9B70-176284500742}" destId="{C524B6DB-1700-4B55-8176-7506D37FDC94}" srcOrd="0" destOrd="0" presId="urn:microsoft.com/office/officeart/2005/8/layout/hierarchy6"/>
    <dgm:cxn modelId="{ACCCD9B1-65B6-4505-A3EC-B0D188C2FF72}" srcId="{5217E491-E6E4-4BD2-B9B3-9EC0CDC783EE}" destId="{0F672A22-FEE3-4D23-A3C8-4EBBF7D50A50}" srcOrd="0" destOrd="0" parTransId="{0FE94448-0EBE-4352-B902-7F6D0CAD200F}" sibTransId="{DA64301F-12FA-4EB6-BD62-7486914E3650}"/>
    <dgm:cxn modelId="{BB899667-137B-4600-A4D1-F7A0F6DA2CB0}" type="presOf" srcId="{284066CD-8EE1-4D48-A7D1-AA3D0D7CD9B4}" destId="{4B57B9A7-11FA-4913-A032-E40DE5F2513B}" srcOrd="0" destOrd="0" presId="urn:microsoft.com/office/officeart/2005/8/layout/hierarchy6"/>
    <dgm:cxn modelId="{794FC9FD-EB70-45EC-895B-4B4C93E84D9C}" type="presOf" srcId="{7887DA0A-0CC9-4D1D-B1FB-DFE869807968}" destId="{E15DBCA5-C3E4-45E2-9AA8-0DE75C82737B}" srcOrd="0" destOrd="0" presId="urn:microsoft.com/office/officeart/2005/8/layout/hierarchy6"/>
    <dgm:cxn modelId="{51E0865C-E60C-4062-8194-35189F265C52}" srcId="{8AC6468E-49E3-443E-A1AC-6C34DF685E6E}" destId="{C49D7738-207E-444A-AA28-97A2D12F6D69}" srcOrd="0" destOrd="0" parTransId="{5E305816-0465-4213-8D48-B82F6F5E9ED7}" sibTransId="{A9439870-8FBD-40EE-9274-BA6C3E5E3CBF}"/>
    <dgm:cxn modelId="{15AE650B-B1BA-4FC5-9C43-08BA0EF72C65}" srcId="{8AC6468E-49E3-443E-A1AC-6C34DF685E6E}" destId="{284066CD-8EE1-4D48-A7D1-AA3D0D7CD9B4}" srcOrd="3" destOrd="0" parTransId="{3AFCD9A5-3900-48B1-8325-928685115C84}" sibTransId="{6ABE9B12-D3F4-48C1-8C6C-7E1DE8B7EF68}"/>
    <dgm:cxn modelId="{D825DA92-BDAB-43FB-9D44-BB481E0E26D1}" type="presOf" srcId="{0FE94448-0EBE-4352-B902-7F6D0CAD200F}" destId="{14D8A388-B271-4A7B-B0CB-05C99F038F57}" srcOrd="0" destOrd="0" presId="urn:microsoft.com/office/officeart/2005/8/layout/hierarchy6"/>
    <dgm:cxn modelId="{83F6F917-EA82-42BA-ADCE-CC5E5DD06051}" srcId="{C49D7738-207E-444A-AA28-97A2D12F6D69}" destId="{36DB76B2-A827-4AF4-98BC-2BD7D405361C}" srcOrd="1" destOrd="0" parTransId="{6F1D2D1B-5A20-454F-8350-3E1421D37DC4}" sibTransId="{29F0BAA9-E2CA-44A7-9132-F284F80A4ED6}"/>
    <dgm:cxn modelId="{F754EA48-637B-4D94-A081-2778BD18A73F}" srcId="{8AC6468E-49E3-443E-A1AC-6C34DF685E6E}" destId="{2D084A18-B56E-462F-9B70-176284500742}" srcOrd="2" destOrd="0" parTransId="{D2AB0349-9E4C-4A62-BA53-8C6535DC6C1E}" sibTransId="{22E50EBB-5A22-48F6-AEF0-02A63CA17221}"/>
    <dgm:cxn modelId="{5053E2A2-E210-4BF1-8683-C93DD364F386}" srcId="{36DB76B2-A827-4AF4-98BC-2BD7D405361C}" destId="{7887DA0A-0CC9-4D1D-B1FB-DFE869807968}" srcOrd="0" destOrd="0" parTransId="{1328887E-920A-4C54-86C3-4844DE62B458}" sibTransId="{1CA75234-0E27-4278-925C-C615E9BD3F26}"/>
    <dgm:cxn modelId="{5951218A-45F2-48CD-9DB6-EC9BF2892F6C}" type="presOf" srcId="{BB2EFE6A-36B3-42EA-910C-414399CD51D4}" destId="{7406446E-C54F-4A30-B1B9-032DA38E4728}" srcOrd="0" destOrd="0" presId="urn:microsoft.com/office/officeart/2005/8/layout/hierarchy6"/>
    <dgm:cxn modelId="{CA6DAD7A-0A9F-498F-87E6-D751A7038B53}" srcId="{C49D7738-207E-444A-AA28-97A2D12F6D69}" destId="{5217E491-E6E4-4BD2-B9B3-9EC0CDC783EE}" srcOrd="0" destOrd="0" parTransId="{782B2199-CD09-4EF4-8C3F-E868EB653D32}" sibTransId="{CB605B1F-B5F3-4E08-BA69-A59CD38CFAA1}"/>
    <dgm:cxn modelId="{B100F29D-5C4C-4EA5-A33E-E720296DCACA}" type="presOf" srcId="{C49D7738-207E-444A-AA28-97A2D12F6D69}" destId="{56B2F564-4216-4E1D-A2B3-F157F87DD205}" srcOrd="0" destOrd="0" presId="urn:microsoft.com/office/officeart/2005/8/layout/hierarchy6"/>
    <dgm:cxn modelId="{600878EA-4F7D-4273-937A-35D10E7377D8}" type="presOf" srcId="{8AC6468E-49E3-443E-A1AC-6C34DF685E6E}" destId="{F6EA6BF3-8A5D-43D6-9E3A-F630ABEC3ADC}" srcOrd="0" destOrd="0" presId="urn:microsoft.com/office/officeart/2005/8/layout/hierarchy6"/>
    <dgm:cxn modelId="{837A8E39-584F-4535-9BBB-B60812EDD0AA}" type="presOf" srcId="{B60A46B7-2B1F-4778-BED1-96F4C39F81EB}" destId="{63361535-47C9-4FDD-A580-13FA4973A69C}" srcOrd="0" destOrd="0" presId="urn:microsoft.com/office/officeart/2005/8/layout/hierarchy6"/>
    <dgm:cxn modelId="{7433601F-5E6E-4BDF-A57A-9014EE8479DD}" type="presOf" srcId="{BB2EFE6A-36B3-42EA-910C-414399CD51D4}" destId="{8CE5F8BE-D015-481F-A337-0555CF014270}" srcOrd="1" destOrd="0" presId="urn:microsoft.com/office/officeart/2005/8/layout/hierarchy6"/>
    <dgm:cxn modelId="{B253DC31-50E6-4CC2-BE11-BA52E3FBFAB1}" srcId="{5217E491-E6E4-4BD2-B9B3-9EC0CDC783EE}" destId="{B60A46B7-2B1F-4778-BED1-96F4C39F81EB}" srcOrd="1" destOrd="0" parTransId="{7AF98698-EDC2-49EB-82C5-E6B68053C564}" sibTransId="{738FAD99-6AAA-4CEA-9E73-5DBD9A319E48}"/>
    <dgm:cxn modelId="{35E171F5-EA45-4208-A4BF-90E1B8341743}" type="presOf" srcId="{1328887E-920A-4C54-86C3-4844DE62B458}" destId="{CDB0C8AD-3FD4-46A8-9E56-E497B12329B5}" srcOrd="0" destOrd="0" presId="urn:microsoft.com/office/officeart/2005/8/layout/hierarchy6"/>
    <dgm:cxn modelId="{2A745429-AC77-47F5-A94E-1C88FDBC1097}" type="presOf" srcId="{5217E491-E6E4-4BD2-B9B3-9EC0CDC783EE}" destId="{85104A0F-8A3F-46DF-BE11-F541921C161B}" srcOrd="0" destOrd="0" presId="urn:microsoft.com/office/officeart/2005/8/layout/hierarchy6"/>
    <dgm:cxn modelId="{AD7BE750-B1BF-4F3A-BBC2-86C5C2090CB8}" type="presOf" srcId="{284066CD-8EE1-4D48-A7D1-AA3D0D7CD9B4}" destId="{F0DE82A0-E7E6-4481-B80A-2B85E81245EB}" srcOrd="1" destOrd="0" presId="urn:microsoft.com/office/officeart/2005/8/layout/hierarchy6"/>
    <dgm:cxn modelId="{922956BB-F5B8-40B7-914C-F92794EDA443}" type="presOf" srcId="{2D084A18-B56E-462F-9B70-176284500742}" destId="{6D01D8D4-98EA-45C9-92BF-A1FF455D2364}" srcOrd="1" destOrd="0" presId="urn:microsoft.com/office/officeart/2005/8/layout/hierarchy6"/>
    <dgm:cxn modelId="{C5B71357-11E7-43A1-B6C4-D01346628B14}" type="presParOf" srcId="{F6EA6BF3-8A5D-43D6-9E3A-F630ABEC3ADC}" destId="{EB626392-1879-4BCF-87AC-B3F4CD9EA1EE}" srcOrd="0" destOrd="0" presId="urn:microsoft.com/office/officeart/2005/8/layout/hierarchy6"/>
    <dgm:cxn modelId="{A1CBECB1-8F55-49B3-A138-87A275C4F5FE}" type="presParOf" srcId="{EB626392-1879-4BCF-87AC-B3F4CD9EA1EE}" destId="{2B3F2A32-CA87-4066-988B-9E21296D067C}" srcOrd="0" destOrd="0" presId="urn:microsoft.com/office/officeart/2005/8/layout/hierarchy6"/>
    <dgm:cxn modelId="{34BECCA1-3060-469F-B6C8-3F63A625DC32}" type="presParOf" srcId="{EB626392-1879-4BCF-87AC-B3F4CD9EA1EE}" destId="{892F283E-9279-48F9-8B0A-ACD97DA26291}" srcOrd="1" destOrd="0" presId="urn:microsoft.com/office/officeart/2005/8/layout/hierarchy6"/>
    <dgm:cxn modelId="{484D2AA4-1549-4536-8484-A665EED2AE74}" type="presParOf" srcId="{892F283E-9279-48F9-8B0A-ACD97DA26291}" destId="{D9A3CC94-454E-48BE-8EAC-23B2B10EE09E}" srcOrd="0" destOrd="0" presId="urn:microsoft.com/office/officeart/2005/8/layout/hierarchy6"/>
    <dgm:cxn modelId="{4F757AE2-19D3-466D-BD80-68C3EC43074B}" type="presParOf" srcId="{D9A3CC94-454E-48BE-8EAC-23B2B10EE09E}" destId="{56B2F564-4216-4E1D-A2B3-F157F87DD205}" srcOrd="0" destOrd="0" presId="urn:microsoft.com/office/officeart/2005/8/layout/hierarchy6"/>
    <dgm:cxn modelId="{B27A149F-799F-47BC-A3BA-91CEEF66508E}" type="presParOf" srcId="{D9A3CC94-454E-48BE-8EAC-23B2B10EE09E}" destId="{31528F2B-DC2C-4514-A211-9A0F5AA495C7}" srcOrd="1" destOrd="0" presId="urn:microsoft.com/office/officeart/2005/8/layout/hierarchy6"/>
    <dgm:cxn modelId="{14453B8C-44DE-4B25-A051-0FD13A7362A3}" type="presParOf" srcId="{31528F2B-DC2C-4514-A211-9A0F5AA495C7}" destId="{8AF98D07-F1C4-400C-90AB-2651270D11D5}" srcOrd="0" destOrd="0" presId="urn:microsoft.com/office/officeart/2005/8/layout/hierarchy6"/>
    <dgm:cxn modelId="{40842452-6C71-4624-BE24-3F37DC3BA62E}" type="presParOf" srcId="{31528F2B-DC2C-4514-A211-9A0F5AA495C7}" destId="{2F76B340-A562-4691-98DF-1621436A64F2}" srcOrd="1" destOrd="0" presId="urn:microsoft.com/office/officeart/2005/8/layout/hierarchy6"/>
    <dgm:cxn modelId="{60CE7087-5319-41BA-9CD2-0239578FEE39}" type="presParOf" srcId="{2F76B340-A562-4691-98DF-1621436A64F2}" destId="{85104A0F-8A3F-46DF-BE11-F541921C161B}" srcOrd="0" destOrd="0" presId="urn:microsoft.com/office/officeart/2005/8/layout/hierarchy6"/>
    <dgm:cxn modelId="{6E64773F-DD2D-4EC1-861F-B1C10138744D}" type="presParOf" srcId="{2F76B340-A562-4691-98DF-1621436A64F2}" destId="{4509FFA9-CF1B-4763-8368-A1B886DBAB68}" srcOrd="1" destOrd="0" presId="urn:microsoft.com/office/officeart/2005/8/layout/hierarchy6"/>
    <dgm:cxn modelId="{90118E61-7464-4A34-BE81-9FCAFD9CDCA6}" type="presParOf" srcId="{4509FFA9-CF1B-4763-8368-A1B886DBAB68}" destId="{14D8A388-B271-4A7B-B0CB-05C99F038F57}" srcOrd="0" destOrd="0" presId="urn:microsoft.com/office/officeart/2005/8/layout/hierarchy6"/>
    <dgm:cxn modelId="{8D4C6070-5C84-4EB3-850C-4305BCC71C55}" type="presParOf" srcId="{4509FFA9-CF1B-4763-8368-A1B886DBAB68}" destId="{296AB170-A818-4988-9997-5458BFBA4075}" srcOrd="1" destOrd="0" presId="urn:microsoft.com/office/officeart/2005/8/layout/hierarchy6"/>
    <dgm:cxn modelId="{EFFF0B23-6F65-4066-90FF-04BCB99D2291}" type="presParOf" srcId="{296AB170-A818-4988-9997-5458BFBA4075}" destId="{48A69C2C-B656-43CF-B75F-2D5DBB30D2B6}" srcOrd="0" destOrd="0" presId="urn:microsoft.com/office/officeart/2005/8/layout/hierarchy6"/>
    <dgm:cxn modelId="{11FA7653-E004-4BB1-8AB7-AF7978B94C6C}" type="presParOf" srcId="{296AB170-A818-4988-9997-5458BFBA4075}" destId="{B5C60B69-C57F-49AC-B1A1-AC54F97E8699}" srcOrd="1" destOrd="0" presId="urn:microsoft.com/office/officeart/2005/8/layout/hierarchy6"/>
    <dgm:cxn modelId="{6D8DCBBD-7075-45B6-BF5B-2C0B59AC8188}" type="presParOf" srcId="{4509FFA9-CF1B-4763-8368-A1B886DBAB68}" destId="{3F775049-9353-4EC4-8A6F-E20264BC128A}" srcOrd="2" destOrd="0" presId="urn:microsoft.com/office/officeart/2005/8/layout/hierarchy6"/>
    <dgm:cxn modelId="{72F7808F-FDFB-4829-BBA8-9569EEB26DE3}" type="presParOf" srcId="{4509FFA9-CF1B-4763-8368-A1B886DBAB68}" destId="{07F5A713-D2A5-41B2-BEF9-0BAB80AACF86}" srcOrd="3" destOrd="0" presId="urn:microsoft.com/office/officeart/2005/8/layout/hierarchy6"/>
    <dgm:cxn modelId="{FE898014-4222-45C7-908F-976F2D5678EC}" type="presParOf" srcId="{07F5A713-D2A5-41B2-BEF9-0BAB80AACF86}" destId="{63361535-47C9-4FDD-A580-13FA4973A69C}" srcOrd="0" destOrd="0" presId="urn:microsoft.com/office/officeart/2005/8/layout/hierarchy6"/>
    <dgm:cxn modelId="{62163C73-FD1E-4D4F-92E6-B2F8095D57FE}" type="presParOf" srcId="{07F5A713-D2A5-41B2-BEF9-0BAB80AACF86}" destId="{A08F20DC-3390-4428-83A2-BF148B956927}" srcOrd="1" destOrd="0" presId="urn:microsoft.com/office/officeart/2005/8/layout/hierarchy6"/>
    <dgm:cxn modelId="{D57E3BE1-C15D-4FE6-9E91-C4A918406A7C}" type="presParOf" srcId="{31528F2B-DC2C-4514-A211-9A0F5AA495C7}" destId="{1016C01C-9A24-470A-BE0C-C666FB0D84C8}" srcOrd="2" destOrd="0" presId="urn:microsoft.com/office/officeart/2005/8/layout/hierarchy6"/>
    <dgm:cxn modelId="{1DD2E59E-B2F3-4374-A369-CA5BF22364FF}" type="presParOf" srcId="{31528F2B-DC2C-4514-A211-9A0F5AA495C7}" destId="{C66F1255-AD4D-49F9-9C79-4E6B07399FDC}" srcOrd="3" destOrd="0" presId="urn:microsoft.com/office/officeart/2005/8/layout/hierarchy6"/>
    <dgm:cxn modelId="{564E81FF-35A5-4452-94F4-843E16E023C2}" type="presParOf" srcId="{C66F1255-AD4D-49F9-9C79-4E6B07399FDC}" destId="{077EEC1A-E2BE-4F54-ADAA-6E48E0D9D483}" srcOrd="0" destOrd="0" presId="urn:microsoft.com/office/officeart/2005/8/layout/hierarchy6"/>
    <dgm:cxn modelId="{B52DAE96-E4A0-4046-A880-F11597308EA3}" type="presParOf" srcId="{C66F1255-AD4D-49F9-9C79-4E6B07399FDC}" destId="{80C09740-CD41-4469-9DBA-F42A5C9A7F56}" srcOrd="1" destOrd="0" presId="urn:microsoft.com/office/officeart/2005/8/layout/hierarchy6"/>
    <dgm:cxn modelId="{4A39DAE9-C4C2-46E7-95AE-D5297DC0809B}" type="presParOf" srcId="{80C09740-CD41-4469-9DBA-F42A5C9A7F56}" destId="{CDB0C8AD-3FD4-46A8-9E56-E497B12329B5}" srcOrd="0" destOrd="0" presId="urn:microsoft.com/office/officeart/2005/8/layout/hierarchy6"/>
    <dgm:cxn modelId="{CD49B40A-66A7-4BE2-BCD2-A1868ABD64EB}" type="presParOf" srcId="{80C09740-CD41-4469-9DBA-F42A5C9A7F56}" destId="{BB3FD445-25A7-43C6-BC4E-7843537E0DB3}" srcOrd="1" destOrd="0" presId="urn:microsoft.com/office/officeart/2005/8/layout/hierarchy6"/>
    <dgm:cxn modelId="{AA71AAD1-0BB0-41AD-856C-326CCC518A4C}" type="presParOf" srcId="{BB3FD445-25A7-43C6-BC4E-7843537E0DB3}" destId="{E15DBCA5-C3E4-45E2-9AA8-0DE75C82737B}" srcOrd="0" destOrd="0" presId="urn:microsoft.com/office/officeart/2005/8/layout/hierarchy6"/>
    <dgm:cxn modelId="{58318F21-A592-4228-B5B3-A21C420A33FD}" type="presParOf" srcId="{BB3FD445-25A7-43C6-BC4E-7843537E0DB3}" destId="{F575B5F4-04C0-40AD-906D-2DF9179BB350}" srcOrd="1" destOrd="0" presId="urn:microsoft.com/office/officeart/2005/8/layout/hierarchy6"/>
    <dgm:cxn modelId="{CC8C5F8C-E1E5-4D3D-B9D8-14D22E0D54DC}" type="presParOf" srcId="{F6EA6BF3-8A5D-43D6-9E3A-F630ABEC3ADC}" destId="{0938336B-9385-4138-A009-4451AC4C50A4}" srcOrd="1" destOrd="0" presId="urn:microsoft.com/office/officeart/2005/8/layout/hierarchy6"/>
    <dgm:cxn modelId="{6EE48A94-15A5-457D-ADEF-0E92CECCA9EA}" type="presParOf" srcId="{0938336B-9385-4138-A009-4451AC4C50A4}" destId="{FD32E316-28BB-4187-B21A-214BFF5A2673}" srcOrd="0" destOrd="0" presId="urn:microsoft.com/office/officeart/2005/8/layout/hierarchy6"/>
    <dgm:cxn modelId="{50A7AAFA-F0B9-4BFD-B476-5F787F06295C}" type="presParOf" srcId="{FD32E316-28BB-4187-B21A-214BFF5A2673}" destId="{7406446E-C54F-4A30-B1B9-032DA38E4728}" srcOrd="0" destOrd="0" presId="urn:microsoft.com/office/officeart/2005/8/layout/hierarchy6"/>
    <dgm:cxn modelId="{DE64561F-EA13-4604-825A-E2DE4C52BCC7}" type="presParOf" srcId="{FD32E316-28BB-4187-B21A-214BFF5A2673}" destId="{8CE5F8BE-D015-481F-A337-0555CF014270}" srcOrd="1" destOrd="0" presId="urn:microsoft.com/office/officeart/2005/8/layout/hierarchy6"/>
    <dgm:cxn modelId="{94A8239D-157D-46B5-8D15-A7F4D8EF5176}" type="presParOf" srcId="{0938336B-9385-4138-A009-4451AC4C50A4}" destId="{2D15CEEA-B4F8-42AF-AA91-98B7E499D926}" srcOrd="1" destOrd="0" presId="urn:microsoft.com/office/officeart/2005/8/layout/hierarchy6"/>
    <dgm:cxn modelId="{95A48B9C-A51E-4617-B25D-E09A8F157D36}" type="presParOf" srcId="{2D15CEEA-B4F8-42AF-AA91-98B7E499D926}" destId="{D276845D-7C16-496F-90CF-25B8F1502BA9}" srcOrd="0" destOrd="0" presId="urn:microsoft.com/office/officeart/2005/8/layout/hierarchy6"/>
    <dgm:cxn modelId="{48249C17-D5D5-4081-8E90-EEC132B03478}" type="presParOf" srcId="{0938336B-9385-4138-A009-4451AC4C50A4}" destId="{643FFF6E-E8CA-453C-974A-7757F63497B5}" srcOrd="2" destOrd="0" presId="urn:microsoft.com/office/officeart/2005/8/layout/hierarchy6"/>
    <dgm:cxn modelId="{8653C411-E137-47E1-B23D-3FEA866C4F00}" type="presParOf" srcId="{643FFF6E-E8CA-453C-974A-7757F63497B5}" destId="{C524B6DB-1700-4B55-8176-7506D37FDC94}" srcOrd="0" destOrd="0" presId="urn:microsoft.com/office/officeart/2005/8/layout/hierarchy6"/>
    <dgm:cxn modelId="{261C9C97-4ABE-42FD-9715-98B2A51CD396}" type="presParOf" srcId="{643FFF6E-E8CA-453C-974A-7757F63497B5}" destId="{6D01D8D4-98EA-45C9-92BF-A1FF455D2364}" srcOrd="1" destOrd="0" presId="urn:microsoft.com/office/officeart/2005/8/layout/hierarchy6"/>
    <dgm:cxn modelId="{EF9824A5-2442-4801-BE60-F1EC52064D26}" type="presParOf" srcId="{0938336B-9385-4138-A009-4451AC4C50A4}" destId="{E06B6207-2EB4-40AF-92B7-4F52A5A0AF0F}" srcOrd="3" destOrd="0" presId="urn:microsoft.com/office/officeart/2005/8/layout/hierarchy6"/>
    <dgm:cxn modelId="{F3B4867C-8247-456C-9E45-31F0888D5098}" type="presParOf" srcId="{E06B6207-2EB4-40AF-92B7-4F52A5A0AF0F}" destId="{E1139CA8-55BD-4B43-981F-67C7794649BD}" srcOrd="0" destOrd="0" presId="urn:microsoft.com/office/officeart/2005/8/layout/hierarchy6"/>
    <dgm:cxn modelId="{F902E664-A54E-4679-BC24-060EB7EF4D8B}" type="presParOf" srcId="{0938336B-9385-4138-A009-4451AC4C50A4}" destId="{DBBA27CE-0202-4B67-AA17-F59CC64E3DE3}" srcOrd="4" destOrd="0" presId="urn:microsoft.com/office/officeart/2005/8/layout/hierarchy6"/>
    <dgm:cxn modelId="{4AD4A05B-5D89-48C7-B154-C8CC662D3EDD}" type="presParOf" srcId="{DBBA27CE-0202-4B67-AA17-F59CC64E3DE3}" destId="{4B57B9A7-11FA-4913-A032-E40DE5F2513B}" srcOrd="0" destOrd="0" presId="urn:microsoft.com/office/officeart/2005/8/layout/hierarchy6"/>
    <dgm:cxn modelId="{9E5AA776-988E-43D0-97A0-FDD11E50D0F0}" type="presParOf" srcId="{DBBA27CE-0202-4B67-AA17-F59CC64E3DE3}" destId="{F0DE82A0-E7E6-4481-B80A-2B85E81245EB}" srcOrd="1" destOrd="0" presId="urn:microsoft.com/office/officeart/2005/8/layout/hierarchy6"/>
    <dgm:cxn modelId="{42E9D9EB-3AB2-4CCC-BA4C-09FFC2DD66FC}" type="presParOf" srcId="{0938336B-9385-4138-A009-4451AC4C50A4}" destId="{16D7D85E-5B19-44E7-86F7-6F1FF4722771}" srcOrd="5" destOrd="0" presId="urn:microsoft.com/office/officeart/2005/8/layout/hierarchy6"/>
    <dgm:cxn modelId="{D7421EEC-6D6E-4767-AE62-FD363D09BBDC}" type="presParOf" srcId="{16D7D85E-5B19-44E7-86F7-6F1FF4722771}" destId="{353A1062-973A-4A87-BD6B-43FB9F810A18}" srcOrd="0" destOrd="0" presId="urn:microsoft.com/office/officeart/2005/8/layout/hierarchy6"/>
    <dgm:cxn modelId="{1DB3DC7B-6D32-464B-B468-25F3A8D89EFE}" type="presParOf" srcId="{0938336B-9385-4138-A009-4451AC4C50A4}" destId="{A8DD11E4-4056-478C-ACD5-5E2C004F594A}" srcOrd="6" destOrd="0" presId="urn:microsoft.com/office/officeart/2005/8/layout/hierarchy6"/>
    <dgm:cxn modelId="{6CFAE208-90AC-4394-A14E-EE4B0F895D06}" type="presParOf" srcId="{A8DD11E4-4056-478C-ACD5-5E2C004F594A}" destId="{60D55DC6-DC73-4298-BA8F-DA8022713626}" srcOrd="0" destOrd="0" presId="urn:microsoft.com/office/officeart/2005/8/layout/hierarchy6"/>
    <dgm:cxn modelId="{F5F8B7ED-5D36-4EFC-B409-658D4B11B784}" type="presParOf" srcId="{A8DD11E4-4056-478C-ACD5-5E2C004F594A}" destId="{C7996398-DF44-4825-B451-A24D0F466F1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88D2B-FB78-4089-98E4-17EE98E4176D}">
      <dsp:nvSpPr>
        <dsp:cNvPr id="0" name=""/>
        <dsp:cNvSpPr/>
      </dsp:nvSpPr>
      <dsp:spPr>
        <a:xfrm rot="5400000">
          <a:off x="1261941" y="1369435"/>
          <a:ext cx="1042646" cy="11870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A831C-DF9F-475C-B46E-932C55305005}">
      <dsp:nvSpPr>
        <dsp:cNvPr id="0" name=""/>
        <dsp:cNvSpPr/>
      </dsp:nvSpPr>
      <dsp:spPr>
        <a:xfrm>
          <a:off x="839919" y="503034"/>
          <a:ext cx="1559217" cy="9328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Kasutajad</a:t>
          </a:r>
          <a:endParaRPr lang="et-EE" sz="2100" kern="1200" dirty="0"/>
        </a:p>
      </dsp:txBody>
      <dsp:txXfrm>
        <a:off x="885466" y="548581"/>
        <a:ext cx="1468123" cy="841782"/>
      </dsp:txXfrm>
    </dsp:sp>
    <dsp:sp modelId="{D0A1E399-79CB-43DC-8F9D-9050B681C8C4}">
      <dsp:nvSpPr>
        <dsp:cNvPr id="0" name=""/>
        <dsp:cNvSpPr/>
      </dsp:nvSpPr>
      <dsp:spPr>
        <a:xfrm>
          <a:off x="2683775" y="456952"/>
          <a:ext cx="6255359" cy="9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600" kern="1200" dirty="0" smtClean="0"/>
            <a:t>Ettevõtte (kontori-) võrk: Töötajate arvutid, visuaalne infopilt süsteemidest, graafiline esitus</a:t>
          </a:r>
          <a:endParaRPr lang="et-EE" sz="1600" kern="1200" dirty="0"/>
        </a:p>
      </dsp:txBody>
      <dsp:txXfrm>
        <a:off x="2683775" y="456952"/>
        <a:ext cx="6255359" cy="992996"/>
      </dsp:txXfrm>
    </dsp:sp>
    <dsp:sp modelId="{51B1498D-CFB5-4F98-95D4-FEDD5E021093}">
      <dsp:nvSpPr>
        <dsp:cNvPr id="0" name=""/>
        <dsp:cNvSpPr/>
      </dsp:nvSpPr>
      <dsp:spPr>
        <a:xfrm rot="5400000">
          <a:off x="3434255" y="2651315"/>
          <a:ext cx="1042646" cy="11870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D1F82-AA21-4119-96B2-81CEB3B7CA75}">
      <dsp:nvSpPr>
        <dsp:cNvPr id="0" name=""/>
        <dsp:cNvSpPr/>
      </dsp:nvSpPr>
      <dsp:spPr>
        <a:xfrm>
          <a:off x="2344538" y="1673120"/>
          <a:ext cx="1563131" cy="10635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Serverid</a:t>
          </a:r>
          <a:endParaRPr lang="et-EE" sz="2100" kern="1200" dirty="0"/>
        </a:p>
      </dsp:txBody>
      <dsp:txXfrm>
        <a:off x="2396468" y="1725050"/>
        <a:ext cx="1459271" cy="959738"/>
      </dsp:txXfrm>
    </dsp:sp>
    <dsp:sp modelId="{E065687D-FB39-4ACC-B759-7DA5EFDEAAAB}">
      <dsp:nvSpPr>
        <dsp:cNvPr id="0" name=""/>
        <dsp:cNvSpPr/>
      </dsp:nvSpPr>
      <dsp:spPr>
        <a:xfrm>
          <a:off x="4056158" y="1708679"/>
          <a:ext cx="4904201" cy="9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600" kern="1200" dirty="0" smtClean="0"/>
            <a:t>Rakendusserver (keskne loogika ja infotöötlus), andmebaas, keskvõrguseadmed</a:t>
          </a:r>
          <a:endParaRPr lang="et-EE" sz="1600" kern="1200" dirty="0"/>
        </a:p>
      </dsp:txBody>
      <dsp:txXfrm>
        <a:off x="4056158" y="1708679"/>
        <a:ext cx="4904201" cy="992996"/>
      </dsp:txXfrm>
    </dsp:sp>
    <dsp:sp modelId="{142EAAFA-C3BD-4590-B5CD-420A1D7D606C}">
      <dsp:nvSpPr>
        <dsp:cNvPr id="0" name=""/>
        <dsp:cNvSpPr/>
      </dsp:nvSpPr>
      <dsp:spPr>
        <a:xfrm>
          <a:off x="4477988" y="2867384"/>
          <a:ext cx="1755202" cy="12285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Süsteemid</a:t>
          </a:r>
          <a:endParaRPr lang="et-EE" sz="2100" kern="1200" dirty="0"/>
        </a:p>
      </dsp:txBody>
      <dsp:txXfrm>
        <a:off x="4537973" y="2927369"/>
        <a:ext cx="1635232" cy="1108615"/>
      </dsp:txXfrm>
    </dsp:sp>
    <dsp:sp modelId="{187A0BD0-F1AC-426A-8F2F-DF5877403B0D}">
      <dsp:nvSpPr>
        <dsp:cNvPr id="0" name=""/>
        <dsp:cNvSpPr/>
      </dsp:nvSpPr>
      <dsp:spPr>
        <a:xfrm>
          <a:off x="6326510" y="3000001"/>
          <a:ext cx="2787040" cy="9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700" kern="1200" dirty="0" smtClean="0"/>
            <a:t>Võrguseadmed,  automaatikasüsteemid (PLC-d, seadmed)</a:t>
          </a:r>
          <a:endParaRPr lang="et-EE" sz="1700" kern="1200" dirty="0"/>
        </a:p>
      </dsp:txBody>
      <dsp:txXfrm>
        <a:off x="6326510" y="3000001"/>
        <a:ext cx="2787040" cy="99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55DC6-DC73-4298-BA8F-DA8022713626}">
      <dsp:nvSpPr>
        <dsp:cNvPr id="0" name=""/>
        <dsp:cNvSpPr/>
      </dsp:nvSpPr>
      <dsp:spPr>
        <a:xfrm>
          <a:off x="1089980" y="4078858"/>
          <a:ext cx="7788208" cy="1137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automaatika</a:t>
          </a:r>
          <a:endParaRPr lang="et-EE" sz="2200" kern="1200" dirty="0"/>
        </a:p>
      </dsp:txBody>
      <dsp:txXfrm>
        <a:off x="1089980" y="4078858"/>
        <a:ext cx="2336462" cy="1137724"/>
      </dsp:txXfrm>
    </dsp:sp>
    <dsp:sp modelId="{4B57B9A7-11FA-4913-A032-E40DE5F2513B}">
      <dsp:nvSpPr>
        <dsp:cNvPr id="0" name=""/>
        <dsp:cNvSpPr/>
      </dsp:nvSpPr>
      <dsp:spPr>
        <a:xfrm>
          <a:off x="1089980" y="2751512"/>
          <a:ext cx="7788208" cy="1137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Piirkonna võrk (jaam)</a:t>
          </a:r>
          <a:endParaRPr lang="et-EE" sz="2200" kern="1200" dirty="0"/>
        </a:p>
      </dsp:txBody>
      <dsp:txXfrm>
        <a:off x="1089980" y="2751512"/>
        <a:ext cx="2336462" cy="1137724"/>
      </dsp:txXfrm>
    </dsp:sp>
    <dsp:sp modelId="{C524B6DB-1700-4B55-8176-7506D37FDC94}">
      <dsp:nvSpPr>
        <dsp:cNvPr id="0" name=""/>
        <dsp:cNvSpPr/>
      </dsp:nvSpPr>
      <dsp:spPr>
        <a:xfrm>
          <a:off x="1089980" y="1424167"/>
          <a:ext cx="7788208" cy="1137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Magistraalvõrk </a:t>
          </a:r>
          <a:endParaRPr lang="et-EE" sz="2200" kern="1200" dirty="0"/>
        </a:p>
      </dsp:txBody>
      <dsp:txXfrm>
        <a:off x="1089980" y="1424167"/>
        <a:ext cx="2336462" cy="1137724"/>
      </dsp:txXfrm>
    </dsp:sp>
    <dsp:sp modelId="{7406446E-C54F-4A30-B1B9-032DA38E4728}">
      <dsp:nvSpPr>
        <dsp:cNvPr id="0" name=""/>
        <dsp:cNvSpPr/>
      </dsp:nvSpPr>
      <dsp:spPr>
        <a:xfrm>
          <a:off x="1089980" y="96822"/>
          <a:ext cx="7788208" cy="1137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Keskus</a:t>
          </a:r>
          <a:endParaRPr lang="et-EE" sz="2200" kern="1200" dirty="0"/>
        </a:p>
      </dsp:txBody>
      <dsp:txXfrm>
        <a:off x="1089980" y="96822"/>
        <a:ext cx="2336462" cy="1137724"/>
      </dsp:txXfrm>
    </dsp:sp>
    <dsp:sp modelId="{56B2F564-4216-4E1D-A2B3-F157F87DD205}">
      <dsp:nvSpPr>
        <dsp:cNvPr id="0" name=""/>
        <dsp:cNvSpPr/>
      </dsp:nvSpPr>
      <dsp:spPr>
        <a:xfrm>
          <a:off x="5828344" y="188560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Serverid</a:t>
          </a:r>
          <a:endParaRPr lang="et-EE" sz="2000" kern="1200" dirty="0"/>
        </a:p>
      </dsp:txBody>
      <dsp:txXfrm>
        <a:off x="5856113" y="216329"/>
        <a:ext cx="1366617" cy="892565"/>
      </dsp:txXfrm>
    </dsp:sp>
    <dsp:sp modelId="{8AF98D07-F1C4-400C-90AB-2651270D11D5}">
      <dsp:nvSpPr>
        <dsp:cNvPr id="0" name=""/>
        <dsp:cNvSpPr/>
      </dsp:nvSpPr>
      <dsp:spPr>
        <a:xfrm>
          <a:off x="5149094" y="1136664"/>
          <a:ext cx="1390327" cy="1691398"/>
        </a:xfrm>
        <a:custGeom>
          <a:avLst/>
          <a:gdLst/>
          <a:ahLst/>
          <a:cxnLst/>
          <a:rect l="0" t="0" r="0" b="0"/>
          <a:pathLst>
            <a:path>
              <a:moveTo>
                <a:pt x="1390327" y="0"/>
              </a:moveTo>
              <a:lnTo>
                <a:pt x="1390327" y="845699"/>
              </a:lnTo>
              <a:lnTo>
                <a:pt x="0" y="845699"/>
              </a:lnTo>
              <a:lnTo>
                <a:pt x="0" y="1691398"/>
              </a:lnTo>
            </a:path>
          </a:pathLst>
        </a:custGeom>
        <a:noFill/>
        <a:ln w="7620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04A0F-8A3F-46DF-BE11-F541921C161B}">
      <dsp:nvSpPr>
        <dsp:cNvPr id="0" name=""/>
        <dsp:cNvSpPr/>
      </dsp:nvSpPr>
      <dsp:spPr>
        <a:xfrm>
          <a:off x="4438016" y="2828062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Sõlm A</a:t>
          </a:r>
          <a:endParaRPr lang="et-EE" sz="2000" kern="1200" dirty="0"/>
        </a:p>
      </dsp:txBody>
      <dsp:txXfrm>
        <a:off x="4465785" y="2855831"/>
        <a:ext cx="1366617" cy="892565"/>
      </dsp:txXfrm>
    </dsp:sp>
    <dsp:sp modelId="{14D8A388-B271-4A7B-B0CB-05C99F038F57}">
      <dsp:nvSpPr>
        <dsp:cNvPr id="0" name=""/>
        <dsp:cNvSpPr/>
      </dsp:nvSpPr>
      <dsp:spPr>
        <a:xfrm>
          <a:off x="4290197" y="3776166"/>
          <a:ext cx="858896" cy="391889"/>
        </a:xfrm>
        <a:custGeom>
          <a:avLst/>
          <a:gdLst/>
          <a:ahLst/>
          <a:cxnLst/>
          <a:rect l="0" t="0" r="0" b="0"/>
          <a:pathLst>
            <a:path>
              <a:moveTo>
                <a:pt x="858896" y="0"/>
              </a:moveTo>
              <a:lnTo>
                <a:pt x="858896" y="195944"/>
              </a:lnTo>
              <a:lnTo>
                <a:pt x="0" y="195944"/>
              </a:lnTo>
              <a:lnTo>
                <a:pt x="0" y="391889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69C2C-B656-43CF-B75F-2D5DBB30D2B6}">
      <dsp:nvSpPr>
        <dsp:cNvPr id="0" name=""/>
        <dsp:cNvSpPr/>
      </dsp:nvSpPr>
      <dsp:spPr>
        <a:xfrm>
          <a:off x="3491941" y="4168055"/>
          <a:ext cx="1596511" cy="94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Süsteem1</a:t>
          </a:r>
          <a:endParaRPr lang="et-EE" sz="2000" kern="1200" dirty="0"/>
        </a:p>
      </dsp:txBody>
      <dsp:txXfrm>
        <a:off x="3519473" y="4195587"/>
        <a:ext cx="1541447" cy="884961"/>
      </dsp:txXfrm>
    </dsp:sp>
    <dsp:sp modelId="{3F775049-9353-4EC4-8A6F-E20264BC128A}">
      <dsp:nvSpPr>
        <dsp:cNvPr id="0" name=""/>
        <dsp:cNvSpPr/>
      </dsp:nvSpPr>
      <dsp:spPr>
        <a:xfrm>
          <a:off x="5149094" y="3776166"/>
          <a:ext cx="891805" cy="38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93"/>
              </a:lnTo>
              <a:lnTo>
                <a:pt x="891805" y="190393"/>
              </a:lnTo>
              <a:lnTo>
                <a:pt x="891805" y="380786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61535-47C9-4FDD-A580-13FA4973A69C}">
      <dsp:nvSpPr>
        <dsp:cNvPr id="0" name=""/>
        <dsp:cNvSpPr/>
      </dsp:nvSpPr>
      <dsp:spPr>
        <a:xfrm>
          <a:off x="5329821" y="4156953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Süsteem2</a:t>
          </a:r>
          <a:endParaRPr lang="et-EE" sz="2000" kern="1200" dirty="0"/>
        </a:p>
      </dsp:txBody>
      <dsp:txXfrm>
        <a:off x="5357590" y="4184722"/>
        <a:ext cx="1366617" cy="892565"/>
      </dsp:txXfrm>
    </dsp:sp>
    <dsp:sp modelId="{1016C01C-9A24-470A-BE0C-C666FB0D84C8}">
      <dsp:nvSpPr>
        <dsp:cNvPr id="0" name=""/>
        <dsp:cNvSpPr/>
      </dsp:nvSpPr>
      <dsp:spPr>
        <a:xfrm>
          <a:off x="6539422" y="1136664"/>
          <a:ext cx="1488243" cy="167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848"/>
              </a:lnTo>
              <a:lnTo>
                <a:pt x="1488243" y="837848"/>
              </a:lnTo>
              <a:lnTo>
                <a:pt x="1488243" y="1675697"/>
              </a:lnTo>
            </a:path>
          </a:pathLst>
        </a:custGeom>
        <a:noFill/>
        <a:ln w="7620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EEC1A-E2BE-4F54-ADAA-6E48E0D9D483}">
      <dsp:nvSpPr>
        <dsp:cNvPr id="0" name=""/>
        <dsp:cNvSpPr/>
      </dsp:nvSpPr>
      <dsp:spPr>
        <a:xfrm>
          <a:off x="7316587" y="2812362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Sõlm B</a:t>
          </a:r>
          <a:endParaRPr lang="et-EE" sz="2000" kern="1200" dirty="0"/>
        </a:p>
      </dsp:txBody>
      <dsp:txXfrm>
        <a:off x="7344356" y="2840131"/>
        <a:ext cx="1366617" cy="892565"/>
      </dsp:txXfrm>
    </dsp:sp>
    <dsp:sp modelId="{CDB0C8AD-3FD4-46A8-9E56-E497B12329B5}">
      <dsp:nvSpPr>
        <dsp:cNvPr id="0" name=""/>
        <dsp:cNvSpPr/>
      </dsp:nvSpPr>
      <dsp:spPr>
        <a:xfrm>
          <a:off x="7981945" y="3760465"/>
          <a:ext cx="91440" cy="422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351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BCA5-C3E4-45E2-9AA8-0DE75C82737B}">
      <dsp:nvSpPr>
        <dsp:cNvPr id="0" name=""/>
        <dsp:cNvSpPr/>
      </dsp:nvSpPr>
      <dsp:spPr>
        <a:xfrm>
          <a:off x="7316587" y="4182817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Süsteem3</a:t>
          </a:r>
          <a:endParaRPr lang="et-EE" sz="2000" kern="1200" dirty="0"/>
        </a:p>
      </dsp:txBody>
      <dsp:txXfrm>
        <a:off x="7344356" y="4210586"/>
        <a:ext cx="1366617" cy="892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55DC6-DC73-4298-BA8F-DA8022713626}">
      <dsp:nvSpPr>
        <dsp:cNvPr id="0" name=""/>
        <dsp:cNvSpPr/>
      </dsp:nvSpPr>
      <dsp:spPr>
        <a:xfrm>
          <a:off x="1089980" y="4078858"/>
          <a:ext cx="7788208" cy="1137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automaatika</a:t>
          </a:r>
          <a:endParaRPr lang="et-EE" sz="2200" kern="1200" dirty="0"/>
        </a:p>
      </dsp:txBody>
      <dsp:txXfrm>
        <a:off x="1089980" y="4078858"/>
        <a:ext cx="2336462" cy="1137724"/>
      </dsp:txXfrm>
    </dsp:sp>
    <dsp:sp modelId="{4B57B9A7-11FA-4913-A032-E40DE5F2513B}">
      <dsp:nvSpPr>
        <dsp:cNvPr id="0" name=""/>
        <dsp:cNvSpPr/>
      </dsp:nvSpPr>
      <dsp:spPr>
        <a:xfrm>
          <a:off x="1089980" y="2751512"/>
          <a:ext cx="7788208" cy="1137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Piirkonna võrk (jaam)</a:t>
          </a:r>
          <a:endParaRPr lang="et-EE" sz="2200" kern="1200" dirty="0"/>
        </a:p>
      </dsp:txBody>
      <dsp:txXfrm>
        <a:off x="1089980" y="2751512"/>
        <a:ext cx="2336462" cy="1137724"/>
      </dsp:txXfrm>
    </dsp:sp>
    <dsp:sp modelId="{C524B6DB-1700-4B55-8176-7506D37FDC94}">
      <dsp:nvSpPr>
        <dsp:cNvPr id="0" name=""/>
        <dsp:cNvSpPr/>
      </dsp:nvSpPr>
      <dsp:spPr>
        <a:xfrm>
          <a:off x="1089980" y="1424167"/>
          <a:ext cx="7788208" cy="1137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Magistraalvõrk </a:t>
          </a:r>
          <a:endParaRPr lang="et-EE" sz="2200" kern="1200" dirty="0"/>
        </a:p>
      </dsp:txBody>
      <dsp:txXfrm>
        <a:off x="1089980" y="1424167"/>
        <a:ext cx="2336462" cy="1137724"/>
      </dsp:txXfrm>
    </dsp:sp>
    <dsp:sp modelId="{7406446E-C54F-4A30-B1B9-032DA38E4728}">
      <dsp:nvSpPr>
        <dsp:cNvPr id="0" name=""/>
        <dsp:cNvSpPr/>
      </dsp:nvSpPr>
      <dsp:spPr>
        <a:xfrm>
          <a:off x="1089980" y="96822"/>
          <a:ext cx="7788208" cy="1137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Keskus</a:t>
          </a:r>
          <a:endParaRPr lang="et-EE" sz="2200" kern="1200" dirty="0"/>
        </a:p>
      </dsp:txBody>
      <dsp:txXfrm>
        <a:off x="1089980" y="96822"/>
        <a:ext cx="2336462" cy="1137724"/>
      </dsp:txXfrm>
    </dsp:sp>
    <dsp:sp modelId="{56B2F564-4216-4E1D-A2B3-F157F87DD205}">
      <dsp:nvSpPr>
        <dsp:cNvPr id="0" name=""/>
        <dsp:cNvSpPr/>
      </dsp:nvSpPr>
      <dsp:spPr>
        <a:xfrm>
          <a:off x="5828344" y="188560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Serverid</a:t>
          </a:r>
          <a:endParaRPr lang="et-EE" sz="2000" kern="1200" dirty="0"/>
        </a:p>
      </dsp:txBody>
      <dsp:txXfrm>
        <a:off x="5856113" y="216329"/>
        <a:ext cx="1366617" cy="892565"/>
      </dsp:txXfrm>
    </dsp:sp>
    <dsp:sp modelId="{8AF98D07-F1C4-400C-90AB-2651270D11D5}">
      <dsp:nvSpPr>
        <dsp:cNvPr id="0" name=""/>
        <dsp:cNvSpPr/>
      </dsp:nvSpPr>
      <dsp:spPr>
        <a:xfrm>
          <a:off x="5141414" y="1136664"/>
          <a:ext cx="1398007" cy="1658451"/>
        </a:xfrm>
        <a:custGeom>
          <a:avLst/>
          <a:gdLst/>
          <a:ahLst/>
          <a:cxnLst/>
          <a:rect l="0" t="0" r="0" b="0"/>
          <a:pathLst>
            <a:path>
              <a:moveTo>
                <a:pt x="1398007" y="0"/>
              </a:moveTo>
              <a:lnTo>
                <a:pt x="1398007" y="829225"/>
              </a:lnTo>
              <a:lnTo>
                <a:pt x="0" y="829225"/>
              </a:lnTo>
              <a:lnTo>
                <a:pt x="0" y="1658451"/>
              </a:lnTo>
            </a:path>
          </a:pathLst>
        </a:custGeom>
        <a:noFill/>
        <a:ln w="7620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04A0F-8A3F-46DF-BE11-F541921C161B}">
      <dsp:nvSpPr>
        <dsp:cNvPr id="0" name=""/>
        <dsp:cNvSpPr/>
      </dsp:nvSpPr>
      <dsp:spPr>
        <a:xfrm>
          <a:off x="4430336" y="2795116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Sõlm A</a:t>
          </a:r>
          <a:endParaRPr lang="et-EE" sz="2000" kern="1200" dirty="0"/>
        </a:p>
      </dsp:txBody>
      <dsp:txXfrm>
        <a:off x="4458105" y="2822885"/>
        <a:ext cx="1366617" cy="892565"/>
      </dsp:txXfrm>
    </dsp:sp>
    <dsp:sp modelId="{14D8A388-B271-4A7B-B0CB-05C99F038F57}">
      <dsp:nvSpPr>
        <dsp:cNvPr id="0" name=""/>
        <dsp:cNvSpPr/>
      </dsp:nvSpPr>
      <dsp:spPr>
        <a:xfrm>
          <a:off x="4290197" y="3743219"/>
          <a:ext cx="851217" cy="424835"/>
        </a:xfrm>
        <a:custGeom>
          <a:avLst/>
          <a:gdLst/>
          <a:ahLst/>
          <a:cxnLst/>
          <a:rect l="0" t="0" r="0" b="0"/>
          <a:pathLst>
            <a:path>
              <a:moveTo>
                <a:pt x="851217" y="0"/>
              </a:moveTo>
              <a:lnTo>
                <a:pt x="851217" y="212417"/>
              </a:lnTo>
              <a:lnTo>
                <a:pt x="0" y="212417"/>
              </a:lnTo>
              <a:lnTo>
                <a:pt x="0" y="42483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69C2C-B656-43CF-B75F-2D5DBB30D2B6}">
      <dsp:nvSpPr>
        <dsp:cNvPr id="0" name=""/>
        <dsp:cNvSpPr/>
      </dsp:nvSpPr>
      <dsp:spPr>
        <a:xfrm>
          <a:off x="3491941" y="4168055"/>
          <a:ext cx="1596511" cy="94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Süsteem1</a:t>
          </a:r>
          <a:endParaRPr lang="et-EE" sz="2000" kern="1200" dirty="0"/>
        </a:p>
      </dsp:txBody>
      <dsp:txXfrm>
        <a:off x="3519473" y="4195587"/>
        <a:ext cx="1541447" cy="884961"/>
      </dsp:txXfrm>
    </dsp:sp>
    <dsp:sp modelId="{3F775049-9353-4EC4-8A6F-E20264BC128A}">
      <dsp:nvSpPr>
        <dsp:cNvPr id="0" name=""/>
        <dsp:cNvSpPr/>
      </dsp:nvSpPr>
      <dsp:spPr>
        <a:xfrm>
          <a:off x="5141414" y="3743219"/>
          <a:ext cx="899484" cy="413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866"/>
              </a:lnTo>
              <a:lnTo>
                <a:pt x="899484" y="206866"/>
              </a:lnTo>
              <a:lnTo>
                <a:pt x="899484" y="41373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61535-47C9-4FDD-A580-13FA4973A69C}">
      <dsp:nvSpPr>
        <dsp:cNvPr id="0" name=""/>
        <dsp:cNvSpPr/>
      </dsp:nvSpPr>
      <dsp:spPr>
        <a:xfrm>
          <a:off x="5329821" y="4156953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Süsteem2</a:t>
          </a:r>
          <a:endParaRPr lang="et-EE" sz="2000" kern="1200" dirty="0"/>
        </a:p>
      </dsp:txBody>
      <dsp:txXfrm>
        <a:off x="5357590" y="4184722"/>
        <a:ext cx="1366617" cy="892565"/>
      </dsp:txXfrm>
    </dsp:sp>
    <dsp:sp modelId="{1016C01C-9A24-470A-BE0C-C666FB0D84C8}">
      <dsp:nvSpPr>
        <dsp:cNvPr id="0" name=""/>
        <dsp:cNvSpPr/>
      </dsp:nvSpPr>
      <dsp:spPr>
        <a:xfrm>
          <a:off x="6539422" y="1136664"/>
          <a:ext cx="1488243" cy="167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848"/>
              </a:lnTo>
              <a:lnTo>
                <a:pt x="1488243" y="837848"/>
              </a:lnTo>
              <a:lnTo>
                <a:pt x="1488243" y="1675697"/>
              </a:lnTo>
            </a:path>
          </a:pathLst>
        </a:custGeom>
        <a:noFill/>
        <a:ln w="7620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EEC1A-E2BE-4F54-ADAA-6E48E0D9D483}">
      <dsp:nvSpPr>
        <dsp:cNvPr id="0" name=""/>
        <dsp:cNvSpPr/>
      </dsp:nvSpPr>
      <dsp:spPr>
        <a:xfrm>
          <a:off x="7316587" y="2812362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Sõlm B</a:t>
          </a:r>
          <a:endParaRPr lang="et-EE" sz="2000" kern="1200" dirty="0"/>
        </a:p>
      </dsp:txBody>
      <dsp:txXfrm>
        <a:off x="7344356" y="2840131"/>
        <a:ext cx="1366617" cy="892565"/>
      </dsp:txXfrm>
    </dsp:sp>
    <dsp:sp modelId="{CDB0C8AD-3FD4-46A8-9E56-E497B12329B5}">
      <dsp:nvSpPr>
        <dsp:cNvPr id="0" name=""/>
        <dsp:cNvSpPr/>
      </dsp:nvSpPr>
      <dsp:spPr>
        <a:xfrm>
          <a:off x="7981945" y="3760465"/>
          <a:ext cx="91440" cy="422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35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BCA5-C3E4-45E2-9AA8-0DE75C82737B}">
      <dsp:nvSpPr>
        <dsp:cNvPr id="0" name=""/>
        <dsp:cNvSpPr/>
      </dsp:nvSpPr>
      <dsp:spPr>
        <a:xfrm>
          <a:off x="7316587" y="4182817"/>
          <a:ext cx="1422155" cy="948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Süsteem3</a:t>
          </a:r>
          <a:endParaRPr lang="et-EE" sz="2000" kern="1200" dirty="0"/>
        </a:p>
      </dsp:txBody>
      <dsp:txXfrm>
        <a:off x="7344356" y="4210586"/>
        <a:ext cx="1366617" cy="892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09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2073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20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19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66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094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298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49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76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1869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794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203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219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557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65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691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493D2-EDC0-4043-A6AB-C09EB2BE7883}" type="datetimeFigureOut">
              <a:rPr lang="et-EE" smtClean="0"/>
              <a:t>7.03.2016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374DEA-3AAF-4C63-A764-3C725B919C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14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131" y="2514600"/>
            <a:ext cx="9560482" cy="2262781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- Tsentraliseeritud monitooring</a:t>
            </a:r>
            <a:br>
              <a:rPr lang="et-EE" dirty="0" smtClean="0"/>
            </a:br>
            <a:r>
              <a:rPr lang="et-EE" dirty="0" smtClean="0"/>
              <a:t>- Distantsjuhtimine</a:t>
            </a:r>
            <a:br>
              <a:rPr lang="et-EE" dirty="0" smtClean="0"/>
            </a:br>
            <a:r>
              <a:rPr lang="et-EE" dirty="0" smtClean="0"/>
              <a:t>- </a:t>
            </a:r>
            <a:r>
              <a:rPr lang="et-EE" dirty="0"/>
              <a:t>K</a:t>
            </a:r>
            <a:r>
              <a:rPr lang="et-EE" dirty="0" smtClean="0"/>
              <a:t>omplekssüsteemid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t-EE" dirty="0" smtClean="0"/>
              <a:t>RISTO UIBO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429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monitooring - praktikad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026" y="922638"/>
            <a:ext cx="9522939" cy="5700583"/>
          </a:xfrm>
        </p:spPr>
        <p:txBody>
          <a:bodyPr>
            <a:noAutofit/>
          </a:bodyPr>
          <a:lstStyle/>
          <a:p>
            <a:pPr lvl="1"/>
            <a:r>
              <a:rPr lang="et-EE" sz="2400" b="1" dirty="0" smtClean="0"/>
              <a:t>Katkestused</a:t>
            </a:r>
          </a:p>
          <a:p>
            <a:pPr lvl="2"/>
            <a:r>
              <a:rPr lang="et-EE" sz="2000" dirty="0" smtClean="0"/>
              <a:t>Ühendusi peab </a:t>
            </a:r>
            <a:r>
              <a:rPr lang="et-EE" sz="2000" b="1" dirty="0" smtClean="0"/>
              <a:t>alal hoidma </a:t>
            </a:r>
            <a:r>
              <a:rPr lang="et-EE" sz="2000" dirty="0" smtClean="0"/>
              <a:t>(automaatsed taasühendused)</a:t>
            </a:r>
            <a:endParaRPr lang="et-EE" sz="2000" b="1" dirty="0" smtClean="0"/>
          </a:p>
          <a:p>
            <a:pPr lvl="2"/>
            <a:r>
              <a:rPr lang="et-EE" sz="2000" dirty="0" smtClean="0"/>
              <a:t>Kõikide katkestuste kohta </a:t>
            </a:r>
            <a:r>
              <a:rPr lang="et-EE" sz="2000" b="1" dirty="0" smtClean="0"/>
              <a:t>arvepidamine </a:t>
            </a:r>
            <a:r>
              <a:rPr lang="et-EE" sz="2000" dirty="0" smtClean="0"/>
              <a:t>- täpne ajalugu, statistika</a:t>
            </a:r>
          </a:p>
          <a:p>
            <a:pPr lvl="2"/>
            <a:r>
              <a:rPr lang="et-EE" sz="2000" dirty="0" smtClean="0"/>
              <a:t>Katkestuse periood siduda süsteemi info </a:t>
            </a:r>
            <a:r>
              <a:rPr lang="et-EE" sz="2000" b="1" dirty="0" smtClean="0"/>
              <a:t>ajalise veaga</a:t>
            </a:r>
            <a:endParaRPr lang="et-EE" sz="2000" dirty="0" smtClean="0"/>
          </a:p>
          <a:p>
            <a:pPr lvl="1"/>
            <a:r>
              <a:rPr lang="et-EE" sz="2400" b="1" dirty="0" smtClean="0"/>
              <a:t>Info õigsus</a:t>
            </a:r>
          </a:p>
          <a:p>
            <a:pPr lvl="2"/>
            <a:r>
              <a:rPr lang="et-EE" sz="2000" dirty="0" smtClean="0"/>
              <a:t>Andme tähendused</a:t>
            </a:r>
            <a:r>
              <a:rPr lang="et-EE" sz="2000" dirty="0"/>
              <a:t> </a:t>
            </a:r>
            <a:r>
              <a:rPr lang="et-EE" sz="2000" dirty="0" smtClean="0"/>
              <a:t>(</a:t>
            </a:r>
            <a:r>
              <a:rPr lang="et-EE" sz="2000" b="1" dirty="0" smtClean="0"/>
              <a:t>info definitsioonid</a:t>
            </a:r>
            <a:r>
              <a:rPr lang="et-EE" sz="2000" dirty="0" smtClean="0"/>
              <a:t>) peavad olema täpsed</a:t>
            </a:r>
          </a:p>
          <a:p>
            <a:pPr lvl="2"/>
            <a:r>
              <a:rPr lang="et-EE" sz="2000" dirty="0" smtClean="0"/>
              <a:t>Tõeväärtuse puhul (seisund, sündmus) peab olema täpselt määratud, millise väärtuse puhul on info „kehtiv“ (sündmus või olek parasjagu toimumas), millise puhul mitte.</a:t>
            </a:r>
          </a:p>
          <a:p>
            <a:pPr lvl="2"/>
            <a:r>
              <a:rPr lang="et-EE" sz="2000" dirty="0" smtClean="0"/>
              <a:t>Andmeseire ja katkestuste praktikatest tuleneb </a:t>
            </a:r>
            <a:r>
              <a:rPr lang="et-EE" sz="2000" b="1" dirty="0" smtClean="0"/>
              <a:t>info ajakohasus</a:t>
            </a:r>
            <a:r>
              <a:rPr lang="et-EE" sz="2000" dirty="0" smtClean="0"/>
              <a:t> – piisav värskendatus ja aktuaalsus</a:t>
            </a:r>
          </a:p>
          <a:p>
            <a:pPr lvl="1"/>
            <a:endParaRPr lang="et-EE" sz="2400" dirty="0" smtClean="0"/>
          </a:p>
          <a:p>
            <a:endParaRPr lang="et-EE" sz="2800" i="1" dirty="0"/>
          </a:p>
          <a:p>
            <a:endParaRPr lang="et-EE" sz="2800" dirty="0" smtClean="0"/>
          </a:p>
          <a:p>
            <a:pPr lvl="1"/>
            <a:endParaRPr lang="et-EE" sz="2400" dirty="0" smtClean="0"/>
          </a:p>
          <a:p>
            <a:pPr lvl="1"/>
            <a:endParaRPr lang="et-EE" sz="2400" dirty="0" smtClean="0"/>
          </a:p>
          <a:p>
            <a:endParaRPr lang="et-EE" sz="2800" dirty="0" smtClean="0"/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65987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131" y="2514600"/>
            <a:ext cx="9560482" cy="2262781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-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Tsentraliseeritud monitooring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- Distantsjuhtimine</a:t>
            </a:r>
            <a:br>
              <a:rPr lang="et-EE" dirty="0" smtClean="0"/>
            </a:br>
            <a:r>
              <a:rPr lang="et-EE" dirty="0" smtClean="0"/>
              <a:t>- </a:t>
            </a:r>
            <a:r>
              <a:rPr lang="et-EE" dirty="0"/>
              <a:t>K</a:t>
            </a:r>
            <a:r>
              <a:rPr lang="et-EE" dirty="0" smtClean="0"/>
              <a:t>omplekssüsteemid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228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Distantsjuhtimine telemaatikas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961" y="1062681"/>
            <a:ext cx="9522939" cy="5099221"/>
          </a:xfrm>
        </p:spPr>
        <p:txBody>
          <a:bodyPr>
            <a:normAutofit/>
          </a:bodyPr>
          <a:lstStyle/>
          <a:p>
            <a:pPr lvl="1"/>
            <a:r>
              <a:rPr lang="et-EE" sz="2400" b="1" dirty="0" smtClean="0"/>
              <a:t>Mis on distantsjuhtimine ?</a:t>
            </a:r>
          </a:p>
          <a:p>
            <a:pPr lvl="2"/>
            <a:r>
              <a:rPr lang="et-EE" sz="2000" dirty="0" smtClean="0"/>
              <a:t>Süsteemi seisundi(te) ja töö muutmine...</a:t>
            </a:r>
          </a:p>
          <a:p>
            <a:pPr lvl="2"/>
            <a:r>
              <a:rPr lang="et-EE" sz="2000" dirty="0" smtClean="0"/>
              <a:t>...otsuste tegemine - mõjutamaks loogikat, toimeprotsesside ja seadmete seisundeid...</a:t>
            </a:r>
          </a:p>
          <a:p>
            <a:pPr lvl="2"/>
            <a:r>
              <a:rPr lang="et-EE" sz="2000" dirty="0" smtClean="0"/>
              <a:t>... </a:t>
            </a:r>
            <a:r>
              <a:rPr lang="et-EE" sz="2000" u="sng" dirty="0" smtClean="0"/>
              <a:t>distantsilt, süsteemile antavast käsust / signaalist lähtuvalt </a:t>
            </a:r>
          </a:p>
          <a:p>
            <a:pPr marL="914400" lvl="2" indent="0">
              <a:buNone/>
            </a:pPr>
            <a:endParaRPr lang="et-EE" sz="2000" dirty="0" smtClean="0"/>
          </a:p>
          <a:p>
            <a:pPr lvl="1"/>
            <a:r>
              <a:rPr lang="et-EE" sz="2400" b="1" dirty="0" smtClean="0"/>
              <a:t>Mida on vaja distantsjuhtimiseks ?</a:t>
            </a:r>
            <a:endParaRPr lang="et-EE" sz="2400" dirty="0" smtClean="0"/>
          </a:p>
          <a:p>
            <a:pPr lvl="2"/>
            <a:r>
              <a:rPr lang="et-EE" sz="2000" dirty="0" smtClean="0"/>
              <a:t>Info õiget ülekannet – usaldusväärset infokanalit</a:t>
            </a:r>
          </a:p>
          <a:p>
            <a:pPr lvl="3"/>
            <a:r>
              <a:rPr lang="et-EE" sz="1800" dirty="0" smtClean="0"/>
              <a:t>Infokanal monitooringus </a:t>
            </a:r>
            <a:r>
              <a:rPr lang="et-EE" sz="1800" b="1" dirty="0" smtClean="0"/>
              <a:t>ülitähtis; </a:t>
            </a:r>
            <a:r>
              <a:rPr lang="et-EE" sz="1800" dirty="0" smtClean="0"/>
              <a:t>juhtimises </a:t>
            </a:r>
            <a:r>
              <a:rPr lang="et-EE" sz="1800" b="1" dirty="0" smtClean="0"/>
              <a:t>kriitiline</a:t>
            </a:r>
            <a:endParaRPr lang="et-EE" sz="1800" dirty="0" smtClean="0"/>
          </a:p>
          <a:p>
            <a:pPr lvl="2"/>
            <a:r>
              <a:rPr lang="et-EE" sz="2000" dirty="0" smtClean="0"/>
              <a:t>Kokkulepitud protokolli (andmete tähendus)</a:t>
            </a:r>
          </a:p>
          <a:p>
            <a:pPr lvl="2"/>
            <a:r>
              <a:rPr lang="et-EE" sz="2000" dirty="0" smtClean="0"/>
              <a:t>Süsteem üles ehitatud (seadistatud) toimimaks õigesti, käsust lähtuvalt</a:t>
            </a:r>
          </a:p>
          <a:p>
            <a:endParaRPr lang="et-EE" sz="2800" i="1" dirty="0"/>
          </a:p>
          <a:p>
            <a:endParaRPr lang="et-EE" sz="2800" dirty="0" smtClean="0"/>
          </a:p>
          <a:p>
            <a:pPr lvl="1"/>
            <a:endParaRPr lang="et-EE" sz="2400" dirty="0" smtClean="0"/>
          </a:p>
          <a:p>
            <a:pPr lvl="1"/>
            <a:endParaRPr lang="et-EE" sz="2400" dirty="0" smtClean="0"/>
          </a:p>
          <a:p>
            <a:endParaRPr lang="et-EE" sz="2800" dirty="0" smtClean="0"/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74875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Distantsjuhtimine telemaatikas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961" y="1062681"/>
            <a:ext cx="9522939" cy="509922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t-EE" sz="2400" b="1" dirty="0" smtClean="0"/>
              <a:t>Kuidas vältida eksimusi (tahtmatuid käske)?</a:t>
            </a:r>
            <a:endParaRPr lang="et-EE" sz="2000" dirty="0" smtClean="0"/>
          </a:p>
          <a:p>
            <a:pPr lvl="2"/>
            <a:r>
              <a:rPr lang="et-EE" sz="2000" dirty="0" smtClean="0"/>
              <a:t>Käsu andmise protseduur </a:t>
            </a:r>
            <a:r>
              <a:rPr lang="et-EE" sz="2000" b="1" dirty="0" smtClean="0"/>
              <a:t>selge struktuuriga</a:t>
            </a:r>
            <a:endParaRPr lang="et-EE" sz="2000" dirty="0" smtClean="0"/>
          </a:p>
          <a:p>
            <a:pPr lvl="2"/>
            <a:r>
              <a:rPr lang="et-EE" sz="2000" dirty="0" smtClean="0"/>
              <a:t>Käsu andmise vahendi (käsuliides) kasutamine </a:t>
            </a:r>
            <a:r>
              <a:rPr lang="et-EE" sz="2000" b="1" dirty="0" smtClean="0"/>
              <a:t>mitmekihiline</a:t>
            </a:r>
            <a:endParaRPr lang="et-EE" sz="2000" dirty="0" smtClean="0"/>
          </a:p>
          <a:p>
            <a:pPr lvl="2"/>
            <a:r>
              <a:rPr lang="et-EE" sz="2000" dirty="0" smtClean="0"/>
              <a:t>Käsu andmete </a:t>
            </a:r>
            <a:r>
              <a:rPr lang="et-EE" sz="2000" b="1" dirty="0" smtClean="0"/>
              <a:t>„liiasus“</a:t>
            </a:r>
            <a:r>
              <a:rPr lang="et-EE" sz="2000" dirty="0" smtClean="0"/>
              <a:t> – dubleerimine ja topeltkontroll</a:t>
            </a:r>
            <a:endParaRPr lang="et-EE" sz="2000" b="1" dirty="0" smtClean="0"/>
          </a:p>
          <a:p>
            <a:pPr lvl="2"/>
            <a:r>
              <a:rPr lang="et-EE" sz="2000" dirty="0" smtClean="0"/>
              <a:t>Käsu aluseks olevate andmete </a:t>
            </a:r>
            <a:r>
              <a:rPr lang="et-EE" sz="2000" b="1" dirty="0" smtClean="0"/>
              <a:t>„liiasus“</a:t>
            </a:r>
            <a:r>
              <a:rPr lang="et-EE" sz="2000" dirty="0" smtClean="0"/>
              <a:t> – topelt infoallikad</a:t>
            </a:r>
          </a:p>
          <a:p>
            <a:pPr lvl="2"/>
            <a:endParaRPr lang="et-EE" sz="2000" dirty="0" smtClean="0"/>
          </a:p>
          <a:p>
            <a:pPr lvl="1"/>
            <a:r>
              <a:rPr lang="et-EE" sz="2400" b="1" dirty="0" smtClean="0"/>
              <a:t>Kuidas toime tulla katkestustega?</a:t>
            </a:r>
            <a:endParaRPr lang="et-EE" sz="2400" dirty="0" smtClean="0"/>
          </a:p>
          <a:p>
            <a:pPr lvl="2"/>
            <a:r>
              <a:rPr lang="et-EE" sz="2000" dirty="0" smtClean="0"/>
              <a:t>Vältida katkestusi – tagavara „lingid“ ehk füüsilised ühendused, varundatud seadmed </a:t>
            </a:r>
            <a:r>
              <a:rPr lang="et-EE" sz="2000" b="1" dirty="0" smtClean="0"/>
              <a:t>(kõrge investeering)</a:t>
            </a:r>
            <a:r>
              <a:rPr lang="et-EE" sz="2000" dirty="0" smtClean="0"/>
              <a:t> </a:t>
            </a:r>
            <a:endParaRPr lang="et-EE" sz="2000" b="1" dirty="0" smtClean="0"/>
          </a:p>
          <a:p>
            <a:pPr lvl="2"/>
            <a:r>
              <a:rPr lang="et-EE" sz="2000" dirty="0" smtClean="0"/>
              <a:t>Varundatud juhtimine - mitu juhtimisallikat </a:t>
            </a:r>
            <a:r>
              <a:rPr lang="et-EE" sz="2000" b="1" dirty="0" smtClean="0"/>
              <a:t>(kõrge investeering)</a:t>
            </a:r>
          </a:p>
          <a:p>
            <a:pPr lvl="2"/>
            <a:r>
              <a:rPr lang="et-EE" sz="2000" dirty="0" smtClean="0"/>
              <a:t>Andmepäringute </a:t>
            </a:r>
            <a:r>
              <a:rPr lang="et-EE" sz="2000" b="1" dirty="0" smtClean="0"/>
              <a:t>lokaalne järelevalve</a:t>
            </a:r>
            <a:r>
              <a:rPr lang="et-EE" sz="2000" dirty="0" smtClean="0"/>
              <a:t> süsteemis (PLC-s) </a:t>
            </a:r>
          </a:p>
          <a:p>
            <a:pPr lvl="2"/>
            <a:r>
              <a:rPr lang="et-EE" sz="2000" dirty="0" smtClean="0"/>
              <a:t>Lokaalne „Failsafe“-mehhanism </a:t>
            </a:r>
          </a:p>
          <a:p>
            <a:pPr lvl="3"/>
            <a:r>
              <a:rPr lang="et-EE" sz="1800" dirty="0" smtClean="0"/>
              <a:t>Rakendub, kui süsteem ei tuvasta korrapärast andmete liikumist</a:t>
            </a:r>
          </a:p>
          <a:p>
            <a:pPr lvl="3"/>
            <a:r>
              <a:rPr lang="et-EE" sz="1800" dirty="0" smtClean="0"/>
              <a:t>Tööks vajalik info puudub -</a:t>
            </a:r>
            <a:r>
              <a:rPr lang="en-GB" sz="1800" dirty="0" smtClean="0"/>
              <a:t>&gt;</a:t>
            </a:r>
            <a:r>
              <a:rPr lang="et-EE" sz="1800" dirty="0" smtClean="0"/>
              <a:t> süsteemi avariireziim (</a:t>
            </a:r>
            <a:r>
              <a:rPr lang="et-EE" sz="1800" b="1" dirty="0" smtClean="0"/>
              <a:t>blokeeriv</a:t>
            </a:r>
            <a:r>
              <a:rPr lang="et-EE" sz="1800" dirty="0" smtClean="0"/>
              <a:t>)</a:t>
            </a:r>
            <a:endParaRPr lang="et-EE" sz="2800" i="1" dirty="0"/>
          </a:p>
          <a:p>
            <a:endParaRPr lang="et-EE" sz="2800" dirty="0" smtClean="0"/>
          </a:p>
          <a:p>
            <a:pPr lvl="1"/>
            <a:endParaRPr lang="et-EE" sz="2400" dirty="0" smtClean="0"/>
          </a:p>
          <a:p>
            <a:pPr lvl="1"/>
            <a:endParaRPr lang="et-EE" sz="2400" dirty="0" smtClean="0"/>
          </a:p>
          <a:p>
            <a:endParaRPr lang="et-EE" sz="2800" dirty="0" smtClean="0"/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52771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Connector 127"/>
          <p:cNvCxnSpPr/>
          <p:nvPr/>
        </p:nvCxnSpPr>
        <p:spPr>
          <a:xfrm>
            <a:off x="6318554" y="2186052"/>
            <a:ext cx="0" cy="40911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juhtimine - näide</a:t>
            </a:r>
            <a:endParaRPr lang="et-EE" dirty="0"/>
          </a:p>
        </p:txBody>
      </p:sp>
      <p:sp>
        <p:nvSpPr>
          <p:cNvPr id="5" name="Rounded Rectangle 4"/>
          <p:cNvSpPr/>
          <p:nvPr/>
        </p:nvSpPr>
        <p:spPr>
          <a:xfrm>
            <a:off x="2402772" y="2633358"/>
            <a:ext cx="2339545" cy="3196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t-EE" b="1" dirty="0" smtClean="0"/>
              <a:t>PLC</a:t>
            </a:r>
            <a:endParaRPr lang="et-EE" b="1" dirty="0"/>
          </a:p>
        </p:txBody>
      </p:sp>
      <p:sp>
        <p:nvSpPr>
          <p:cNvPr id="7" name="Rectangle 6"/>
          <p:cNvSpPr/>
          <p:nvPr/>
        </p:nvSpPr>
        <p:spPr>
          <a:xfrm>
            <a:off x="2402772" y="4206786"/>
            <a:ext cx="576649" cy="12027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t-EE" dirty="0" smtClean="0"/>
              <a:t>I/O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>
          <a:xfrm>
            <a:off x="3053561" y="4400375"/>
            <a:ext cx="1491048" cy="100913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t-EE" dirty="0" smtClean="0"/>
              <a:t>Loogika-tarkvara</a:t>
            </a:r>
            <a:endParaRPr lang="et-EE" dirty="0"/>
          </a:p>
        </p:txBody>
      </p:sp>
      <p:sp>
        <p:nvSpPr>
          <p:cNvPr id="9" name="Rectangle 8"/>
          <p:cNvSpPr/>
          <p:nvPr/>
        </p:nvSpPr>
        <p:spPr>
          <a:xfrm>
            <a:off x="2509864" y="2769284"/>
            <a:ext cx="2113003" cy="10832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t-EE" dirty="0" smtClean="0"/>
              <a:t>Andmemälu</a:t>
            </a:r>
            <a:endParaRPr lang="et-EE" dirty="0"/>
          </a:p>
        </p:txBody>
      </p:sp>
      <p:sp>
        <p:nvSpPr>
          <p:cNvPr id="17" name="Cube 16"/>
          <p:cNvSpPr/>
          <p:nvPr/>
        </p:nvSpPr>
        <p:spPr>
          <a:xfrm>
            <a:off x="766119" y="3310922"/>
            <a:ext cx="1293341" cy="685799"/>
          </a:xfrm>
          <a:prstGeom prst="cube">
            <a:avLst>
              <a:gd name="adj" fmla="val 1436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solidFill>
                  <a:srgbClr val="FF0000"/>
                </a:solidFill>
              </a:rPr>
              <a:t>Pöörang</a:t>
            </a:r>
            <a:endParaRPr lang="et-EE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7" idx="3"/>
          </p:cNvCxnSpPr>
          <p:nvPr/>
        </p:nvCxnSpPr>
        <p:spPr>
          <a:xfrm rot="16200000" flipH="1">
            <a:off x="1333281" y="4026982"/>
            <a:ext cx="1099750" cy="1039228"/>
          </a:xfrm>
          <a:prstGeom prst="bentConnector3">
            <a:avLst>
              <a:gd name="adj1" fmla="val 99438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5161" y="5179813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i="1" dirty="0" smtClean="0">
                <a:solidFill>
                  <a:srgbClr val="FF0000"/>
                </a:solidFill>
              </a:rPr>
              <a:t>„Rakendu"</a:t>
            </a:r>
            <a:endParaRPr lang="et-EE" i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92242" y="3131748"/>
            <a:ext cx="974123" cy="576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>
                <a:solidFill>
                  <a:srgbClr val="FF0000"/>
                </a:solidFill>
              </a:rPr>
              <a:t>6</a:t>
            </a:r>
            <a:r>
              <a:rPr lang="et-EE" sz="1400" dirty="0" smtClean="0">
                <a:solidFill>
                  <a:srgbClr val="FF0000"/>
                </a:solidFill>
              </a:rPr>
              <a:t>.00 = 1</a:t>
            </a:r>
            <a:br>
              <a:rPr lang="et-EE" sz="1400" dirty="0" smtClean="0">
                <a:solidFill>
                  <a:srgbClr val="FF0000"/>
                </a:solidFill>
              </a:rPr>
            </a:br>
            <a:r>
              <a:rPr lang="et-EE" sz="1400" dirty="0" smtClean="0">
                <a:solidFill>
                  <a:srgbClr val="FF0000"/>
                </a:solidFill>
              </a:rPr>
              <a:t>6.01 = 1</a:t>
            </a:r>
            <a:endParaRPr lang="et-EE" sz="1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4923" y="3218244"/>
            <a:ext cx="926756" cy="576649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W100.0 </a:t>
            </a:r>
            <a:br>
              <a:rPr lang="et-EE" sz="1400" dirty="0" smtClean="0"/>
            </a:br>
            <a:r>
              <a:rPr lang="et-EE" sz="1400" dirty="0" smtClean="0"/>
              <a:t>= 1</a:t>
            </a:r>
            <a:endParaRPr lang="et-EE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55853" y="3671327"/>
            <a:ext cx="0" cy="53545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39783" y="3665143"/>
            <a:ext cx="14460" cy="892777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28383" y="4557920"/>
            <a:ext cx="682710" cy="1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4" idx="2"/>
          </p:cNvCxnSpPr>
          <p:nvPr/>
        </p:nvCxnSpPr>
        <p:spPr>
          <a:xfrm flipH="1" flipV="1">
            <a:off x="4118301" y="3794893"/>
            <a:ext cx="15446" cy="751702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423719" y="3490093"/>
            <a:ext cx="1511823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481115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8" name="Rectangle 67"/>
          <p:cNvSpPr/>
          <p:nvPr/>
        </p:nvSpPr>
        <p:spPr>
          <a:xfrm>
            <a:off x="1781795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9" name="Rectangle 68"/>
          <p:cNvSpPr/>
          <p:nvPr/>
        </p:nvSpPr>
        <p:spPr>
          <a:xfrm>
            <a:off x="2090199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0" name="Rectangle 69"/>
          <p:cNvSpPr/>
          <p:nvPr/>
        </p:nvSpPr>
        <p:spPr>
          <a:xfrm>
            <a:off x="2390879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1" name="Rectangle 70"/>
          <p:cNvSpPr/>
          <p:nvPr/>
        </p:nvSpPr>
        <p:spPr>
          <a:xfrm>
            <a:off x="2691559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2" name="Rectangle 71"/>
          <p:cNvSpPr/>
          <p:nvPr/>
        </p:nvSpPr>
        <p:spPr>
          <a:xfrm>
            <a:off x="2992239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3" name="Rectangle 72"/>
          <p:cNvSpPr/>
          <p:nvPr/>
        </p:nvSpPr>
        <p:spPr>
          <a:xfrm>
            <a:off x="3300643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4" name="Rectangle 73"/>
          <p:cNvSpPr/>
          <p:nvPr/>
        </p:nvSpPr>
        <p:spPr>
          <a:xfrm>
            <a:off x="3601323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5" name="Rectangle 74"/>
          <p:cNvSpPr/>
          <p:nvPr/>
        </p:nvSpPr>
        <p:spPr>
          <a:xfrm>
            <a:off x="3902003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6" name="Rectangle 75"/>
          <p:cNvSpPr/>
          <p:nvPr/>
        </p:nvSpPr>
        <p:spPr>
          <a:xfrm>
            <a:off x="4202683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7" name="Rectangle 76"/>
          <p:cNvSpPr/>
          <p:nvPr/>
        </p:nvSpPr>
        <p:spPr>
          <a:xfrm>
            <a:off x="4511087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8" name="Rectangle 77"/>
          <p:cNvSpPr/>
          <p:nvPr/>
        </p:nvSpPr>
        <p:spPr>
          <a:xfrm>
            <a:off x="4811767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9" name="Rectangle 78"/>
          <p:cNvSpPr/>
          <p:nvPr/>
        </p:nvSpPr>
        <p:spPr>
          <a:xfrm>
            <a:off x="5112447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0" name="Rectangle 79"/>
          <p:cNvSpPr/>
          <p:nvPr/>
        </p:nvSpPr>
        <p:spPr>
          <a:xfrm>
            <a:off x="5413127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1" name="Rectangle 80"/>
          <p:cNvSpPr/>
          <p:nvPr/>
        </p:nvSpPr>
        <p:spPr>
          <a:xfrm>
            <a:off x="5721531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2" name="Rectangle 81"/>
          <p:cNvSpPr/>
          <p:nvPr/>
        </p:nvSpPr>
        <p:spPr>
          <a:xfrm>
            <a:off x="6022211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3" name="TextBox 82"/>
          <p:cNvSpPr txBox="1"/>
          <p:nvPr/>
        </p:nvSpPr>
        <p:spPr>
          <a:xfrm>
            <a:off x="2563310" y="1224294"/>
            <a:ext cx="30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 smtClean="0"/>
              <a:t>mälusõna – 16 bitti (0...65535)</a:t>
            </a:r>
            <a:endParaRPr lang="et-EE" sz="16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3142579" y="1801634"/>
            <a:ext cx="99004" cy="3982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792808" y="2186052"/>
            <a:ext cx="201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/>
              <a:t>1 bitt (0...1)</a:t>
            </a:r>
            <a:endParaRPr lang="et-EE" sz="1600" dirty="0"/>
          </a:p>
        </p:txBody>
      </p:sp>
      <p:sp>
        <p:nvSpPr>
          <p:cNvPr id="57" name="Flowchart: Direct Access Storage 56"/>
          <p:cNvSpPr/>
          <p:nvPr/>
        </p:nvSpPr>
        <p:spPr>
          <a:xfrm>
            <a:off x="4742317" y="2987760"/>
            <a:ext cx="1714542" cy="1219026"/>
          </a:xfrm>
          <a:prstGeom prst="flowChartMagneticDrum">
            <a:avLst/>
          </a:prstGeom>
          <a:solidFill>
            <a:srgbClr val="31B4E6">
              <a:alpha val="65098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ounded Rectangle 5"/>
          <p:cNvSpPr/>
          <p:nvPr/>
        </p:nvSpPr>
        <p:spPr>
          <a:xfrm>
            <a:off x="6438004" y="2586104"/>
            <a:ext cx="2069757" cy="369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t-EE" dirty="0" smtClean="0"/>
              <a:t>Server</a:t>
            </a:r>
            <a:endParaRPr lang="et-EE" dirty="0"/>
          </a:p>
        </p:txBody>
      </p:sp>
      <p:sp>
        <p:nvSpPr>
          <p:cNvPr id="62" name="Rectangle 61"/>
          <p:cNvSpPr/>
          <p:nvPr/>
        </p:nvSpPr>
        <p:spPr>
          <a:xfrm>
            <a:off x="6581137" y="3329056"/>
            <a:ext cx="1491048" cy="906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t-EE" dirty="0" smtClean="0"/>
              <a:t>Rakendus-tarkvara</a:t>
            </a:r>
            <a:endParaRPr lang="et-EE" dirty="0"/>
          </a:p>
        </p:txBody>
      </p:sp>
      <p:sp>
        <p:nvSpPr>
          <p:cNvPr id="63" name="Rectangle 62"/>
          <p:cNvSpPr/>
          <p:nvPr/>
        </p:nvSpPr>
        <p:spPr>
          <a:xfrm>
            <a:off x="7066654" y="2780832"/>
            <a:ext cx="1210964" cy="5766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i="1" dirty="0" smtClean="0"/>
              <a:t>W100.0 = 1 : „rakendu“</a:t>
            </a:r>
            <a:endParaRPr lang="et-EE" sz="1400" i="1" dirty="0"/>
          </a:p>
        </p:txBody>
      </p:sp>
      <p:sp>
        <p:nvSpPr>
          <p:cNvPr id="90" name="Rectangle 89"/>
          <p:cNvSpPr/>
          <p:nvPr/>
        </p:nvSpPr>
        <p:spPr>
          <a:xfrm>
            <a:off x="6688698" y="4210505"/>
            <a:ext cx="1528680" cy="832535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b="1" i="1" dirty="0" smtClean="0"/>
              <a:t>Käsk „käivita“,</a:t>
            </a:r>
          </a:p>
          <a:p>
            <a:pPr algn="ctr"/>
            <a:r>
              <a:rPr lang="et-EE" sz="1400" b="1" i="1" dirty="0" smtClean="0"/>
              <a:t>Kell XX:XX:XX</a:t>
            </a:r>
            <a:endParaRPr lang="et-EE" sz="1400" b="1" i="1" dirty="0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7923988" y="3310922"/>
            <a:ext cx="11366" cy="9968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935542" y="3492152"/>
            <a:ext cx="800332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507449" y="1975859"/>
            <a:ext cx="1033770" cy="8222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4622867" y="1964504"/>
            <a:ext cx="1695687" cy="89127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682813" y="2130849"/>
            <a:ext cx="0" cy="42693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102" idx="3"/>
          </p:cNvCxnSpPr>
          <p:nvPr/>
        </p:nvCxnSpPr>
        <p:spPr>
          <a:xfrm>
            <a:off x="8152546" y="4709121"/>
            <a:ext cx="1189731" cy="8077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Direct Access Storage 101"/>
          <p:cNvSpPr/>
          <p:nvPr/>
        </p:nvSpPr>
        <p:spPr>
          <a:xfrm>
            <a:off x="8446726" y="4340445"/>
            <a:ext cx="1343326" cy="753505"/>
          </a:xfrm>
          <a:prstGeom prst="flowChartMagneticDrum">
            <a:avLst/>
          </a:prstGeom>
          <a:solidFill>
            <a:srgbClr val="33CC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1" name="Rounded Rectangle 90"/>
          <p:cNvSpPr/>
          <p:nvPr/>
        </p:nvSpPr>
        <p:spPr>
          <a:xfrm>
            <a:off x="9625295" y="3794893"/>
            <a:ext cx="1875605" cy="2300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t-EE" dirty="0" smtClean="0"/>
              <a:t>Kasutaja tarkvara (visuaal)</a:t>
            </a:r>
            <a:endParaRPr lang="et-EE" dirty="0"/>
          </a:p>
        </p:txBody>
      </p:sp>
      <p:sp>
        <p:nvSpPr>
          <p:cNvPr id="108" name="Rectangle 107"/>
          <p:cNvSpPr/>
          <p:nvPr/>
        </p:nvSpPr>
        <p:spPr>
          <a:xfrm>
            <a:off x="9858578" y="4041568"/>
            <a:ext cx="1447560" cy="1052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9334912" y="4709421"/>
            <a:ext cx="52366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0199468" y="4149772"/>
            <a:ext cx="1027672" cy="2877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käivita</a:t>
            </a:r>
            <a:endParaRPr lang="et-EE" sz="1400" dirty="0"/>
          </a:p>
        </p:txBody>
      </p:sp>
      <p:sp>
        <p:nvSpPr>
          <p:cNvPr id="55" name="Rounded Rectangle 54"/>
          <p:cNvSpPr/>
          <p:nvPr/>
        </p:nvSpPr>
        <p:spPr>
          <a:xfrm>
            <a:off x="9971609" y="4675669"/>
            <a:ext cx="1027672" cy="27074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b="1" dirty="0" smtClean="0">
                <a:solidFill>
                  <a:srgbClr val="C00000"/>
                </a:solidFill>
              </a:rPr>
              <a:t>kinnita</a:t>
            </a:r>
            <a:endParaRPr lang="et-EE" sz="1400" b="1" dirty="0">
              <a:solidFill>
                <a:srgbClr val="C0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371438" y="3420072"/>
            <a:ext cx="1025" cy="8527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miley Face 9"/>
          <p:cNvSpPr/>
          <p:nvPr/>
        </p:nvSpPr>
        <p:spPr>
          <a:xfrm>
            <a:off x="9900699" y="2793534"/>
            <a:ext cx="597537" cy="564294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9" name="TextBox 58"/>
          <p:cNvSpPr txBox="1"/>
          <p:nvPr/>
        </p:nvSpPr>
        <p:spPr>
          <a:xfrm>
            <a:off x="9711737" y="2373625"/>
            <a:ext cx="1019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/>
              <a:t>kasutaja</a:t>
            </a:r>
            <a:endParaRPr lang="et-EE" sz="16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0086566" y="3408311"/>
            <a:ext cx="0" cy="13088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n 63"/>
          <p:cNvSpPr/>
          <p:nvPr/>
        </p:nvSpPr>
        <p:spPr>
          <a:xfrm>
            <a:off x="7105526" y="5033717"/>
            <a:ext cx="673678" cy="727675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DB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4998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131" y="2514600"/>
            <a:ext cx="9560482" cy="2262781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-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Tsentraliseeritud monitooring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-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Distantsjuhtimine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- </a:t>
            </a:r>
            <a:r>
              <a:rPr lang="et-EE" dirty="0"/>
              <a:t>K</a:t>
            </a:r>
            <a:r>
              <a:rPr lang="et-EE" dirty="0" smtClean="0"/>
              <a:t>omplekssüsteemid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392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312" y="1301578"/>
            <a:ext cx="9522939" cy="5099221"/>
          </a:xfrm>
        </p:spPr>
        <p:txBody>
          <a:bodyPr>
            <a:normAutofit/>
          </a:bodyPr>
          <a:lstStyle/>
          <a:p>
            <a:pPr lvl="1"/>
            <a:r>
              <a:rPr lang="et-EE" sz="2400" b="1" dirty="0" smtClean="0"/>
              <a:t>Peamised omadused</a:t>
            </a:r>
          </a:p>
          <a:p>
            <a:pPr lvl="2"/>
            <a:r>
              <a:rPr lang="et-EE" sz="2000" dirty="0" smtClean="0"/>
              <a:t>Automaatikasüsteem koosneb mitmest alamsüsteemist </a:t>
            </a:r>
          </a:p>
          <a:p>
            <a:pPr lvl="2"/>
            <a:r>
              <a:rPr lang="et-EE" sz="2000" dirty="0" smtClean="0"/>
              <a:t>Iga alamsüsteem omaette „komponent“</a:t>
            </a:r>
          </a:p>
          <a:p>
            <a:pPr lvl="3"/>
            <a:r>
              <a:rPr lang="et-EE" sz="1800" dirty="0" smtClean="0"/>
              <a:t>Seadmed, seisundid, toimeprotsessid, loogika, PLC, ... </a:t>
            </a:r>
          </a:p>
          <a:p>
            <a:pPr lvl="2"/>
            <a:r>
              <a:rPr lang="et-EE" sz="2000" dirty="0" smtClean="0"/>
              <a:t>Jagatud vastutused ja info – terviksüsteem kombineerib üheks</a:t>
            </a:r>
          </a:p>
          <a:p>
            <a:pPr lvl="2"/>
            <a:r>
              <a:rPr lang="et-EE" sz="2000" dirty="0" smtClean="0"/>
              <a:t>Raudteel komplekssüsteem </a:t>
            </a:r>
            <a:r>
              <a:rPr lang="et-EE" sz="2000" dirty="0"/>
              <a:t>füüsiliselt </a:t>
            </a:r>
            <a:r>
              <a:rPr lang="et-EE" sz="2000" dirty="0" smtClean="0"/>
              <a:t>ulatuslik </a:t>
            </a:r>
            <a:r>
              <a:rPr lang="et-EE" sz="2000" dirty="0"/>
              <a:t>(A/B, jaama ETS </a:t>
            </a:r>
            <a:r>
              <a:rPr lang="et-EE" sz="2000" dirty="0" smtClean="0"/>
              <a:t>)</a:t>
            </a:r>
          </a:p>
          <a:p>
            <a:pPr lvl="2"/>
            <a:r>
              <a:rPr lang="et-EE" sz="2000" dirty="0" smtClean="0"/>
              <a:t>Süsteemid sõltuvad üksteisest (vajavad ja toodavad infot)</a:t>
            </a:r>
          </a:p>
          <a:p>
            <a:pPr lvl="2"/>
            <a:r>
              <a:rPr lang="et-EE" sz="2000" dirty="0" smtClean="0"/>
              <a:t>Mitme PLC „kohtvõrk“, koordineeritud kommunikatsioon</a:t>
            </a:r>
          </a:p>
          <a:p>
            <a:pPr lvl="2"/>
            <a:r>
              <a:rPr lang="et-EE" sz="2000" dirty="0" smtClean="0"/>
              <a:t>Andmekanalite töökindlus ja andmete kvaliteet </a:t>
            </a:r>
            <a:r>
              <a:rPr lang="et-EE" sz="2000" b="1" dirty="0" smtClean="0"/>
              <a:t>kriitilise</a:t>
            </a:r>
            <a:r>
              <a:rPr lang="et-EE" sz="2000" dirty="0" smtClean="0"/>
              <a:t> tähtsusega</a:t>
            </a:r>
            <a:endParaRPr lang="et-EE" sz="2800" i="1" dirty="0"/>
          </a:p>
          <a:p>
            <a:endParaRPr lang="et-EE" sz="2800" dirty="0" smtClean="0"/>
          </a:p>
          <a:p>
            <a:pPr lvl="1"/>
            <a:endParaRPr lang="et-EE" sz="2400" dirty="0" smtClean="0"/>
          </a:p>
          <a:p>
            <a:pPr lvl="1"/>
            <a:endParaRPr lang="et-EE" sz="2400" dirty="0" smtClean="0"/>
          </a:p>
          <a:p>
            <a:endParaRPr lang="et-EE" sz="2800" dirty="0" smtClean="0"/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43752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7" idx="3"/>
            <a:endCxn id="8" idx="1"/>
          </p:cNvCxnSpPr>
          <p:nvPr/>
        </p:nvCxnSpPr>
        <p:spPr>
          <a:xfrm flipV="1">
            <a:off x="6435810" y="5025081"/>
            <a:ext cx="1711410" cy="7661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" idx="0"/>
          </p:cNvCxnSpPr>
          <p:nvPr/>
        </p:nvCxnSpPr>
        <p:spPr>
          <a:xfrm>
            <a:off x="7644712" y="2792626"/>
            <a:ext cx="1260389" cy="17464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7242" y="1880742"/>
            <a:ext cx="2084173" cy="280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45972" y="1070461"/>
            <a:ext cx="2830980" cy="1994015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(</a:t>
            </a:r>
            <a:r>
              <a:rPr lang="et-EE" dirty="0" smtClean="0">
                <a:solidFill>
                  <a:schemeClr val="tx1"/>
                </a:solidFill>
              </a:rPr>
              <a:t>JAAM)</a:t>
            </a:r>
            <a:endParaRPr lang="et-EE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 flipV="1">
            <a:off x="2833815" y="2487827"/>
            <a:ext cx="634314" cy="13262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83707" y="1235676"/>
            <a:ext cx="1977081" cy="1359243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4" name="Rectangle 23"/>
          <p:cNvSpPr/>
          <p:nvPr/>
        </p:nvSpPr>
        <p:spPr>
          <a:xfrm>
            <a:off x="8036009" y="4444310"/>
            <a:ext cx="1977081" cy="1359243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3" name="Rectangle 22"/>
          <p:cNvSpPr/>
          <p:nvPr/>
        </p:nvSpPr>
        <p:spPr>
          <a:xfrm>
            <a:off x="4514334" y="5111577"/>
            <a:ext cx="2034746" cy="1359243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2" name="Rectangle 21"/>
          <p:cNvSpPr/>
          <p:nvPr/>
        </p:nvSpPr>
        <p:spPr>
          <a:xfrm>
            <a:off x="1614615" y="3665837"/>
            <a:ext cx="1977081" cy="1359243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 - põhimõte</a:t>
            </a:r>
            <a:endParaRPr lang="et-EE" dirty="0"/>
          </a:p>
        </p:txBody>
      </p:sp>
      <p:sp>
        <p:nvSpPr>
          <p:cNvPr id="5" name="Rounded Rectangle 4"/>
          <p:cNvSpPr/>
          <p:nvPr/>
        </p:nvSpPr>
        <p:spPr>
          <a:xfrm>
            <a:off x="2075934" y="3814120"/>
            <a:ext cx="1515762" cy="9720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PLC #2</a:t>
            </a:r>
            <a:endParaRPr lang="et-EE" dirty="0"/>
          </a:p>
        </p:txBody>
      </p:sp>
      <p:sp>
        <p:nvSpPr>
          <p:cNvPr id="6" name="Rounded Rectangle 5"/>
          <p:cNvSpPr/>
          <p:nvPr/>
        </p:nvSpPr>
        <p:spPr>
          <a:xfrm>
            <a:off x="2891480" y="1515762"/>
            <a:ext cx="1515762" cy="9720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PLC #1</a:t>
            </a:r>
            <a:endParaRPr lang="et-EE" dirty="0"/>
          </a:p>
        </p:txBody>
      </p:sp>
      <p:sp>
        <p:nvSpPr>
          <p:cNvPr id="7" name="Rounded Rectangle 6"/>
          <p:cNvSpPr/>
          <p:nvPr/>
        </p:nvSpPr>
        <p:spPr>
          <a:xfrm>
            <a:off x="4920048" y="5305165"/>
            <a:ext cx="1515762" cy="9720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PLC #4</a:t>
            </a:r>
            <a:endParaRPr lang="et-EE" dirty="0"/>
          </a:p>
        </p:txBody>
      </p:sp>
      <p:sp>
        <p:nvSpPr>
          <p:cNvPr id="8" name="Rounded Rectangle 7"/>
          <p:cNvSpPr/>
          <p:nvPr/>
        </p:nvSpPr>
        <p:spPr>
          <a:xfrm>
            <a:off x="8147220" y="4539048"/>
            <a:ext cx="1515762" cy="9720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PLC #3</a:t>
            </a:r>
            <a:endParaRPr lang="et-EE" dirty="0"/>
          </a:p>
        </p:txBody>
      </p:sp>
      <p:sp>
        <p:nvSpPr>
          <p:cNvPr id="19" name="Rounded Rectangle 18"/>
          <p:cNvSpPr/>
          <p:nvPr/>
        </p:nvSpPr>
        <p:spPr>
          <a:xfrm>
            <a:off x="6491415" y="1795848"/>
            <a:ext cx="1515762" cy="972065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solidFill>
                  <a:schemeClr val="tx1"/>
                </a:solidFill>
              </a:rPr>
              <a:t>PLC #0</a:t>
            </a:r>
            <a:endParaRPr lang="et-EE" b="1" dirty="0">
              <a:solidFill>
                <a:schemeClr val="tx1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 rot="197390">
            <a:off x="4381061" y="2066142"/>
            <a:ext cx="2087546" cy="518984"/>
          </a:xfrm>
          <a:prstGeom prst="leftRightArrow">
            <a:avLst/>
          </a:prstGeom>
          <a:solidFill>
            <a:schemeClr val="accent2">
              <a:alpha val="5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7" name="Left-Right Arrow 26"/>
          <p:cNvSpPr/>
          <p:nvPr/>
        </p:nvSpPr>
        <p:spPr>
          <a:xfrm rot="20409370">
            <a:off x="3366318" y="2947948"/>
            <a:ext cx="3405711" cy="518984"/>
          </a:xfrm>
          <a:prstGeom prst="leftRightArrow">
            <a:avLst/>
          </a:prstGeom>
          <a:solidFill>
            <a:schemeClr val="accent2">
              <a:alpha val="5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8" name="Left-Right Arrow 27"/>
          <p:cNvSpPr/>
          <p:nvPr/>
        </p:nvSpPr>
        <p:spPr>
          <a:xfrm rot="17861409">
            <a:off x="4902132" y="3758139"/>
            <a:ext cx="2916176" cy="518984"/>
          </a:xfrm>
          <a:prstGeom prst="leftRightArrow">
            <a:avLst/>
          </a:prstGeom>
          <a:solidFill>
            <a:schemeClr val="accent2">
              <a:alpha val="5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9" name="Left-Right Arrow 28"/>
          <p:cNvSpPr/>
          <p:nvPr/>
        </p:nvSpPr>
        <p:spPr>
          <a:xfrm rot="3544856">
            <a:off x="6749928" y="3391929"/>
            <a:ext cx="2371530" cy="518984"/>
          </a:xfrm>
          <a:prstGeom prst="leftRightArrow">
            <a:avLst/>
          </a:prstGeom>
          <a:solidFill>
            <a:schemeClr val="accent2">
              <a:alpha val="5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0" name="TextBox 29"/>
          <p:cNvSpPr txBox="1"/>
          <p:nvPr/>
        </p:nvSpPr>
        <p:spPr>
          <a:xfrm>
            <a:off x="6712931" y="148802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„server“</a:t>
            </a:r>
            <a:endParaRPr lang="et-EE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8031693" y="2160828"/>
            <a:ext cx="601429" cy="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633122" y="1632009"/>
            <a:ext cx="532676" cy="130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t-EE" dirty="0" smtClean="0"/>
              <a:t>tuumvõrk</a:t>
            </a:r>
            <a:endParaRPr lang="et-EE" dirty="0"/>
          </a:p>
        </p:txBody>
      </p:sp>
      <p:sp>
        <p:nvSpPr>
          <p:cNvPr id="35" name="Cloud 34"/>
          <p:cNvSpPr/>
          <p:nvPr/>
        </p:nvSpPr>
        <p:spPr>
          <a:xfrm>
            <a:off x="8954333" y="1085331"/>
            <a:ext cx="2290121" cy="2207740"/>
          </a:xfrm>
          <a:prstGeom prst="cloud">
            <a:avLst/>
          </a:prstGeom>
          <a:solidFill>
            <a:srgbClr val="A1A1A1">
              <a:alpha val="4902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4086031" y="2183078"/>
            <a:ext cx="2373382" cy="1161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11231" y="2326779"/>
            <a:ext cx="2257293" cy="1249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298110" y="2613755"/>
            <a:ext cx="3161303" cy="11793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601332" y="2584712"/>
            <a:ext cx="3269725" cy="12108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506772" y="2756401"/>
            <a:ext cx="1420920" cy="27184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781985" y="2672109"/>
            <a:ext cx="1353819" cy="2518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376118" y="2795497"/>
            <a:ext cx="1159036" cy="19409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7443658" y="2580963"/>
            <a:ext cx="1056979" cy="186334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9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 - näited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312" y="1301578"/>
            <a:ext cx="9522939" cy="5099221"/>
          </a:xfrm>
        </p:spPr>
        <p:txBody>
          <a:bodyPr>
            <a:normAutofit/>
          </a:bodyPr>
          <a:lstStyle/>
          <a:p>
            <a:pPr lvl="1"/>
            <a:r>
              <a:rPr lang="et-EE" sz="2400" b="1" dirty="0" smtClean="0"/>
              <a:t>Digitaalne automaatblokeering (Oru-Vaivara)</a:t>
            </a:r>
          </a:p>
          <a:p>
            <a:pPr lvl="2"/>
            <a:r>
              <a:rPr lang="et-EE" sz="2000" dirty="0" smtClean="0"/>
              <a:t>Signaalide edastamine rongidele jaamavahelises liikluses</a:t>
            </a:r>
          </a:p>
          <a:p>
            <a:pPr lvl="2"/>
            <a:r>
              <a:rPr lang="et-EE" sz="2000" dirty="0" smtClean="0"/>
              <a:t>Kokku 15-st eri PLC-süsteemist koosnev </a:t>
            </a:r>
            <a:r>
              <a:rPr lang="et-EE" sz="2000" b="1" dirty="0" smtClean="0"/>
              <a:t>„hajussüsteem“</a:t>
            </a:r>
          </a:p>
          <a:p>
            <a:pPr lvl="2"/>
            <a:r>
              <a:rPr lang="et-EE" sz="2000" dirty="0" smtClean="0"/>
              <a:t>„Server“-PLCd kahes jaamas, dubleeritud käskudega juhtimine</a:t>
            </a:r>
          </a:p>
          <a:p>
            <a:pPr lvl="2"/>
            <a:r>
              <a:rPr lang="et-EE" sz="2000" dirty="0" smtClean="0"/>
              <a:t>Dubleeritud lingid serverite vahel</a:t>
            </a:r>
          </a:p>
          <a:p>
            <a:pPr lvl="3"/>
            <a:r>
              <a:rPr lang="et-EE" sz="1800" dirty="0" smtClean="0"/>
              <a:t>Läbi jaamavahe punktide DSL-linkide</a:t>
            </a:r>
          </a:p>
          <a:p>
            <a:pPr lvl="3"/>
            <a:r>
              <a:rPr lang="et-EE" sz="1800" dirty="0" smtClean="0"/>
              <a:t>Läbi jaamast jaama kulgeva optikamagistraali</a:t>
            </a:r>
          </a:p>
          <a:p>
            <a:pPr lvl="1"/>
            <a:r>
              <a:rPr lang="et-EE" sz="2200" b="1" dirty="0" smtClean="0"/>
              <a:t>ALSN-kodeerimine (Koidula)</a:t>
            </a:r>
          </a:p>
          <a:p>
            <a:pPr lvl="2"/>
            <a:r>
              <a:rPr lang="et-EE" sz="2000" dirty="0" smtClean="0"/>
              <a:t>Signaalide edastamine rongiliiklusele jaama sees</a:t>
            </a:r>
          </a:p>
          <a:p>
            <a:pPr lvl="2"/>
            <a:r>
              <a:rPr lang="et-EE" sz="2000" dirty="0" smtClean="0"/>
              <a:t>Signaalikoodide saatmine veduri pardasüsteemidele (VEPS)</a:t>
            </a:r>
          </a:p>
          <a:p>
            <a:pPr lvl="2"/>
            <a:r>
              <a:rPr lang="et-EE" sz="2000" dirty="0" smtClean="0"/>
              <a:t>Jaamaülene mitmest PLC-süsteemist koosnev lahendus</a:t>
            </a:r>
            <a:endParaRPr lang="et-EE" sz="2800" dirty="0" smtClean="0"/>
          </a:p>
          <a:p>
            <a:pPr lvl="1"/>
            <a:endParaRPr lang="et-EE" sz="2400" dirty="0" smtClean="0"/>
          </a:p>
          <a:p>
            <a:pPr lvl="1"/>
            <a:endParaRPr lang="et-EE" sz="2400" dirty="0" smtClean="0"/>
          </a:p>
          <a:p>
            <a:endParaRPr lang="et-EE" sz="2800" dirty="0" smtClean="0"/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81535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 – A/B</a:t>
            </a:r>
            <a:endParaRPr lang="et-EE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76" y="873210"/>
            <a:ext cx="8407528" cy="586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2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monitooring - struktuur</a:t>
            </a:r>
            <a:endParaRPr lang="et-E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148741"/>
              </p:ext>
            </p:extLst>
          </p:nvPr>
        </p:nvGraphicFramePr>
        <p:xfrm>
          <a:off x="1693282" y="1390287"/>
          <a:ext cx="9807618" cy="473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76649" y="3220999"/>
            <a:ext cx="106185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0789" y="4053433"/>
            <a:ext cx="105444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8691" y="6242455"/>
            <a:ext cx="323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Lihtsaim toimiv mudel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2298357" y="4089015"/>
            <a:ext cx="246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i="1" dirty="0"/>
              <a:t>a</a:t>
            </a:r>
            <a:r>
              <a:rPr lang="et-EE" sz="1400" b="1" i="1" dirty="0" smtClean="0"/>
              <a:t>utomaatikavõrgu piir</a:t>
            </a:r>
            <a:endParaRPr lang="et-EE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1196" y="3375606"/>
            <a:ext cx="246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Serverite / halduse võrgutsoon</a:t>
            </a:r>
            <a:endParaRPr lang="et-EE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96096" y="1390287"/>
            <a:ext cx="246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Kontoriarvutite võrgutsoon</a:t>
            </a:r>
            <a:endParaRPr lang="et-EE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86658" y="5252642"/>
            <a:ext cx="246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/>
              <a:t>a</a:t>
            </a:r>
            <a:r>
              <a:rPr lang="et-EE" sz="1400" i="1" dirty="0" smtClean="0"/>
              <a:t>utomaatika võrgutsoon</a:t>
            </a:r>
            <a:endParaRPr lang="et-EE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63136" y="2877640"/>
            <a:ext cx="246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i="1" dirty="0" smtClean="0"/>
              <a:t>Kontorivõrgu piir</a:t>
            </a:r>
            <a:endParaRPr lang="et-EE" sz="1400" b="1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4" y="1692435"/>
            <a:ext cx="1890173" cy="11102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26" y="5361368"/>
            <a:ext cx="1509240" cy="10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9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 – A/B</a:t>
            </a:r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44" y="869269"/>
            <a:ext cx="8394356" cy="587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7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 – kodeerimine</a:t>
            </a:r>
            <a:endParaRPr lang="et-EE" dirty="0"/>
          </a:p>
        </p:txBody>
      </p:sp>
      <p:pic>
        <p:nvPicPr>
          <p:cNvPr id="8" name="Picture 2" descr="E:\WORK\I20040 ja STB\Õppepäev_2015_04\Pildimaterjal\PLCsüsteemid\KOIDULA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29" y="842147"/>
            <a:ext cx="8474547" cy="589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13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 – kodeerimine</a:t>
            </a:r>
            <a:endParaRPr lang="et-EE" dirty="0"/>
          </a:p>
        </p:txBody>
      </p:sp>
      <p:pic>
        <p:nvPicPr>
          <p:cNvPr id="4" name="Picture 2" descr="E:\WORK\I20040 ja STB\Õppepäev_2015_04\Pildimaterjal\PLCsüsteemid\KOIDULA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09" y="881450"/>
            <a:ext cx="7830906" cy="586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01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 – kodeerimine</a:t>
            </a:r>
            <a:endParaRPr lang="et-EE" dirty="0"/>
          </a:p>
        </p:txBody>
      </p:sp>
      <p:pic>
        <p:nvPicPr>
          <p:cNvPr id="5" name="Picture 2" descr="E:\WORK\I20040 ja STB\Õppepäev_2015_04\Pildimaterjal\PLCsüsteemid\KOIDULA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33" y="828374"/>
            <a:ext cx="7577223" cy="59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52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 – kodeerimine</a:t>
            </a:r>
            <a:endParaRPr lang="et-EE" dirty="0"/>
          </a:p>
        </p:txBody>
      </p:sp>
      <p:pic>
        <p:nvPicPr>
          <p:cNvPr id="4" name="Picture 2" descr="E:\WORK\I20040 ja STB\Õppepäev_2015_04\Pildimaterjal\PLCsüsteemid\KOIDUL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76" y="844849"/>
            <a:ext cx="8020350" cy="589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876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Komplekssüsteemid – kodeerimine</a:t>
            </a:r>
            <a:endParaRPr lang="et-EE" dirty="0"/>
          </a:p>
        </p:txBody>
      </p:sp>
      <p:pic>
        <p:nvPicPr>
          <p:cNvPr id="5" name="Picture 3" descr="E:\WORK\I20040 ja STB\Õppepäev_2015_04\Pildimaterjal\PLCsüsteemid\IMAG0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02" y="828987"/>
            <a:ext cx="3555056" cy="593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:\WORK\I20040 ja STB\Õppepäev_2015_04\Pildimaterjal\PLCsüsteemid\Koidula_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21" y="828987"/>
            <a:ext cx="4489183" cy="293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WORK\I20040 ja STB\Õppepäev_2015_04\Pildimaterjal\PLCsüsteemid\Koidula_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21" y="3904778"/>
            <a:ext cx="4489183" cy="289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99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131" y="2514600"/>
            <a:ext cx="9560482" cy="2262781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-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Tsentraliseeritud monitooring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-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Distantsjuhtimine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- </a:t>
            </a:r>
            <a:r>
              <a:rPr lang="et-EE" dirty="0">
                <a:solidFill>
                  <a:schemeClr val="bg2">
                    <a:lumMod val="90000"/>
                  </a:schemeClr>
                </a:solidFill>
              </a:rPr>
              <a:t>K</a:t>
            </a:r>
            <a:r>
              <a:rPr lang="et-EE" dirty="0" smtClean="0">
                <a:solidFill>
                  <a:schemeClr val="bg2">
                    <a:lumMod val="90000"/>
                  </a:schemeClr>
                </a:solidFill>
              </a:rPr>
              <a:t>omplekssüsteemid</a:t>
            </a:r>
            <a:endParaRPr lang="et-EE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5610" y="5033318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dirty="0" smtClean="0">
                <a:solidFill>
                  <a:schemeClr val="tx2"/>
                </a:solidFill>
              </a:rPr>
              <a:t>Tänan !</a:t>
            </a:r>
            <a:endParaRPr lang="et-E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80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monitooring - struktuur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558115"/>
              </p:ext>
            </p:extLst>
          </p:nvPr>
        </p:nvGraphicFramePr>
        <p:xfrm>
          <a:off x="1647569" y="930876"/>
          <a:ext cx="9968170" cy="531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12919" y="6301946"/>
            <a:ext cx="323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võrgustruktuur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396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monitooring - struktuur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71191"/>
              </p:ext>
            </p:extLst>
          </p:nvPr>
        </p:nvGraphicFramePr>
        <p:xfrm>
          <a:off x="1647569" y="930876"/>
          <a:ext cx="9968170" cy="531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5132" y="6337038"/>
            <a:ext cx="194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Andme</a:t>
            </a:r>
            <a:r>
              <a:rPr lang="et-EE" dirty="0" smtClean="0"/>
              <a:t>kanalid</a:t>
            </a:r>
            <a:endParaRPr lang="et-EE" dirty="0"/>
          </a:p>
        </p:txBody>
      </p:sp>
      <p:sp>
        <p:nvSpPr>
          <p:cNvPr id="3" name="Left-Right Arrow 2"/>
          <p:cNvSpPr/>
          <p:nvPr/>
        </p:nvSpPr>
        <p:spPr>
          <a:xfrm rot="18162641">
            <a:off x="4894028" y="3320238"/>
            <a:ext cx="3522363" cy="518984"/>
          </a:xfrm>
          <a:prstGeom prst="leftRightArrow">
            <a:avLst/>
          </a:prstGeom>
          <a:solidFill>
            <a:schemeClr val="accent2">
              <a:alpha val="5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Left-Right Arrow 5"/>
          <p:cNvSpPr/>
          <p:nvPr/>
        </p:nvSpPr>
        <p:spPr>
          <a:xfrm rot="16678533">
            <a:off x="6630272" y="3311393"/>
            <a:ext cx="2981357" cy="518984"/>
          </a:xfrm>
          <a:prstGeom prst="leftRightArrow">
            <a:avLst/>
          </a:prstGeom>
          <a:solidFill>
            <a:schemeClr val="accent2">
              <a:alpha val="5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Left-Right Arrow 6"/>
          <p:cNvSpPr/>
          <p:nvPr/>
        </p:nvSpPr>
        <p:spPr>
          <a:xfrm rot="15262641">
            <a:off x="7745433" y="3320237"/>
            <a:ext cx="2981357" cy="518984"/>
          </a:xfrm>
          <a:prstGeom prst="leftRightArrow">
            <a:avLst/>
          </a:prstGeom>
          <a:solidFill>
            <a:schemeClr val="accent2">
              <a:alpha val="5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905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monitooring - struktuur</a:t>
            </a:r>
            <a:endParaRPr lang="et-EE" dirty="0"/>
          </a:p>
        </p:txBody>
      </p:sp>
      <p:pic>
        <p:nvPicPr>
          <p:cNvPr id="9" name="Picture 2" descr="http://realitypod.com/wp-content/uploads/2011/08/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72" y="910923"/>
            <a:ext cx="6464267" cy="58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916194" y="2842054"/>
            <a:ext cx="2034746" cy="1738184"/>
          </a:xfrm>
          <a:prstGeom prst="roundRect">
            <a:avLst/>
          </a:prstGeom>
          <a:solidFill>
            <a:srgbClr val="339966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Server</a:t>
            </a:r>
            <a:endParaRPr lang="et-EE" dirty="0"/>
          </a:p>
        </p:txBody>
      </p:sp>
      <p:sp>
        <p:nvSpPr>
          <p:cNvPr id="11" name="Rounded Rectangle 10"/>
          <p:cNvSpPr/>
          <p:nvPr/>
        </p:nvSpPr>
        <p:spPr>
          <a:xfrm>
            <a:off x="6911547" y="2860306"/>
            <a:ext cx="2034746" cy="1738184"/>
          </a:xfrm>
          <a:prstGeom prst="roundRect">
            <a:avLst/>
          </a:prstGeom>
          <a:solidFill>
            <a:srgbClr val="339966">
              <a:alpha val="76863"/>
            </a:srgbClr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Süsteem</a:t>
            </a:r>
            <a:endParaRPr lang="et-EE" dirty="0"/>
          </a:p>
        </p:txBody>
      </p:sp>
      <p:sp>
        <p:nvSpPr>
          <p:cNvPr id="12" name="Left-Right Arrow 11"/>
          <p:cNvSpPr/>
          <p:nvPr/>
        </p:nvSpPr>
        <p:spPr>
          <a:xfrm>
            <a:off x="4258962" y="2848515"/>
            <a:ext cx="3072714" cy="1731723"/>
          </a:xfrm>
          <a:prstGeom prst="leftRightArrow">
            <a:avLst>
              <a:gd name="adj1" fmla="val 50000"/>
              <a:gd name="adj2" fmla="val 35578"/>
            </a:avLst>
          </a:prstGeom>
          <a:solidFill>
            <a:srgbClr val="31B4E6">
              <a:alpha val="87059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Andmekanal</a:t>
            </a:r>
            <a:endParaRPr lang="et-EE" dirty="0"/>
          </a:p>
        </p:txBody>
      </p:sp>
      <p:sp>
        <p:nvSpPr>
          <p:cNvPr id="13" name="Rounded Rectangle 12"/>
          <p:cNvSpPr/>
          <p:nvPr/>
        </p:nvSpPr>
        <p:spPr>
          <a:xfrm>
            <a:off x="2916194" y="4598489"/>
            <a:ext cx="6170141" cy="2107111"/>
          </a:xfrm>
          <a:prstGeom prst="roundRect">
            <a:avLst/>
          </a:prstGeom>
          <a:solidFill>
            <a:srgbClr val="3535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03821" y="4381962"/>
            <a:ext cx="4073612" cy="18252"/>
          </a:xfrm>
          <a:prstGeom prst="bentConnector4">
            <a:avLst>
              <a:gd name="adj1" fmla="val -101"/>
              <a:gd name="adj2" fmla="val 10604909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68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monitooring - struktuur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47" y="930876"/>
            <a:ext cx="9522939" cy="5725297"/>
          </a:xfrm>
        </p:spPr>
        <p:txBody>
          <a:bodyPr>
            <a:noAutofit/>
          </a:bodyPr>
          <a:lstStyle/>
          <a:p>
            <a:r>
              <a:rPr lang="et-EE" sz="2000" dirty="0" smtClean="0"/>
              <a:t>Monitooritavaks subjektiks on </a:t>
            </a:r>
            <a:r>
              <a:rPr lang="et-EE" sz="2000" b="1" dirty="0" smtClean="0"/>
              <a:t>automaatikasüsteem</a:t>
            </a:r>
          </a:p>
          <a:p>
            <a:pPr lvl="1"/>
            <a:r>
              <a:rPr lang="et-EE" sz="1800" i="1" dirty="0" smtClean="0"/>
              <a:t>Seadmed, seisundid, parameetrid, toimuvad protsessid ja sündmused</a:t>
            </a:r>
          </a:p>
          <a:p>
            <a:r>
              <a:rPr lang="et-EE" sz="2000" dirty="0" smtClean="0"/>
              <a:t>Kandvaks taristuks on </a:t>
            </a:r>
            <a:r>
              <a:rPr lang="et-EE" sz="2000" b="1" dirty="0" smtClean="0"/>
              <a:t>andmesidevõrk</a:t>
            </a:r>
          </a:p>
          <a:p>
            <a:pPr lvl="1"/>
            <a:r>
              <a:rPr lang="et-EE" sz="1800" i="1" dirty="0" smtClean="0"/>
              <a:t>Tuumikvõrk, sidesõlmed, kohtvõrgud, võrguseadmed ja lingid </a:t>
            </a:r>
          </a:p>
          <a:p>
            <a:r>
              <a:rPr lang="et-EE" sz="2000" dirty="0" smtClean="0"/>
              <a:t>Andmeliikluseks on </a:t>
            </a:r>
            <a:r>
              <a:rPr lang="et-EE" sz="2000" b="1" dirty="0" smtClean="0"/>
              <a:t>andmekanalid</a:t>
            </a:r>
          </a:p>
          <a:p>
            <a:pPr lvl="1"/>
            <a:r>
              <a:rPr lang="et-EE" sz="1800" i="1" dirty="0" smtClean="0"/>
              <a:t>„Socket“, TCP/IP – andmete „toru“ kahe süsteemi vahel</a:t>
            </a:r>
          </a:p>
          <a:p>
            <a:pPr marL="457200" lvl="1" indent="0">
              <a:buNone/>
            </a:pPr>
            <a:endParaRPr lang="et-EE" sz="1800" dirty="0" smtClean="0"/>
          </a:p>
          <a:p>
            <a:r>
              <a:rPr lang="et-EE" sz="2000" b="1" dirty="0" smtClean="0"/>
              <a:t>Server -</a:t>
            </a:r>
            <a:r>
              <a:rPr lang="et-EE" sz="2000" dirty="0" smtClean="0"/>
              <a:t> loob kanalid, pärib, töötleb ja salvestab andmeid</a:t>
            </a:r>
          </a:p>
          <a:p>
            <a:pPr lvl="1"/>
            <a:r>
              <a:rPr lang="et-EE" sz="1800" dirty="0" smtClean="0"/>
              <a:t>Pidevad andmepäringud igasse süsteemi + andmete vastu võtmine</a:t>
            </a:r>
          </a:p>
          <a:p>
            <a:pPr lvl="1"/>
            <a:r>
              <a:rPr lang="et-EE" sz="1800" dirty="0" smtClean="0"/>
              <a:t>Iga andmeühiku jaoks kirjeldab </a:t>
            </a:r>
            <a:r>
              <a:rPr lang="et-EE" sz="1800" b="1" dirty="0" smtClean="0"/>
              <a:t>semantika</a:t>
            </a:r>
            <a:r>
              <a:rPr lang="et-EE" sz="1800" dirty="0" smtClean="0"/>
              <a:t> – mis infoga on tegemist</a:t>
            </a:r>
          </a:p>
          <a:p>
            <a:pPr lvl="1"/>
            <a:r>
              <a:rPr lang="et-EE" sz="1800" dirty="0" smtClean="0"/>
              <a:t>Teisendab andmeväärtuse infoväärtuseks ( nt tõeväärtus = kindla sündmuse/alarmi olemasolu, arvväärtus = pinge, vool, temperatuur jne)</a:t>
            </a:r>
          </a:p>
          <a:p>
            <a:pPr lvl="1"/>
            <a:r>
              <a:rPr lang="et-EE" sz="1800" dirty="0" smtClean="0"/>
              <a:t>Salvestab (uuendab) väärtused andmebaasi</a:t>
            </a:r>
          </a:p>
          <a:p>
            <a:pPr lvl="1"/>
            <a:r>
              <a:rPr lang="et-EE" sz="1800" dirty="0" smtClean="0"/>
              <a:t>Teenindab (edastab tuletatud infot) kasutajatele (klient-rakendustele)</a:t>
            </a:r>
          </a:p>
          <a:p>
            <a:pPr lvl="1"/>
            <a:endParaRPr lang="et-EE" sz="1800" dirty="0" smtClean="0"/>
          </a:p>
          <a:p>
            <a:endParaRPr lang="et-EE" sz="2000" i="1" dirty="0"/>
          </a:p>
          <a:p>
            <a:endParaRPr lang="et-EE" sz="2000" dirty="0" smtClean="0"/>
          </a:p>
          <a:p>
            <a:pPr lvl="1"/>
            <a:endParaRPr lang="et-EE" sz="1800" dirty="0" smtClean="0"/>
          </a:p>
          <a:p>
            <a:pPr lvl="1"/>
            <a:endParaRPr lang="et-EE" sz="1800" dirty="0" smtClean="0"/>
          </a:p>
          <a:p>
            <a:endParaRPr lang="et-EE" sz="2000" dirty="0" smtClean="0"/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402384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910648" y="3674076"/>
            <a:ext cx="1886465" cy="31138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t-EE" dirty="0"/>
              <a:t>a</a:t>
            </a:r>
            <a:r>
              <a:rPr lang="et-EE" dirty="0" smtClean="0"/>
              <a:t>dmin-tsoon</a:t>
            </a:r>
            <a:endParaRPr lang="et-EE" dirty="0"/>
          </a:p>
        </p:txBody>
      </p:sp>
      <p:sp>
        <p:nvSpPr>
          <p:cNvPr id="12" name="Rounded Rectangle 11"/>
          <p:cNvSpPr/>
          <p:nvPr/>
        </p:nvSpPr>
        <p:spPr>
          <a:xfrm>
            <a:off x="3072713" y="902729"/>
            <a:ext cx="2257167" cy="47120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t-EE" dirty="0" smtClean="0"/>
              <a:t>server-tsoon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monitooring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412" y="1178011"/>
            <a:ext cx="9522939" cy="5099221"/>
          </a:xfrm>
        </p:spPr>
        <p:txBody>
          <a:bodyPr/>
          <a:lstStyle/>
          <a:p>
            <a:pPr lvl="1"/>
            <a:endParaRPr lang="et-EE" dirty="0" smtClean="0"/>
          </a:p>
          <a:p>
            <a:endParaRPr lang="et-EE" i="1" dirty="0"/>
          </a:p>
          <a:p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3291015" y="2998571"/>
            <a:ext cx="1894704" cy="8732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Rakendus-server (info töötlus, logid)</a:t>
            </a:r>
            <a:endParaRPr lang="et-EE" dirty="0"/>
          </a:p>
        </p:txBody>
      </p:sp>
      <p:sp>
        <p:nvSpPr>
          <p:cNvPr id="5" name="Rectangle 4"/>
          <p:cNvSpPr/>
          <p:nvPr/>
        </p:nvSpPr>
        <p:spPr>
          <a:xfrm>
            <a:off x="3291015" y="4366052"/>
            <a:ext cx="1894704" cy="110387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(SQL) andmebaas (info talletus)</a:t>
            </a:r>
            <a:endParaRPr lang="et-EE" dirty="0"/>
          </a:p>
        </p:txBody>
      </p:sp>
      <p:sp>
        <p:nvSpPr>
          <p:cNvPr id="6" name="Rectangle 5"/>
          <p:cNvSpPr/>
          <p:nvPr/>
        </p:nvSpPr>
        <p:spPr>
          <a:xfrm>
            <a:off x="3157007" y="1577544"/>
            <a:ext cx="2028711" cy="8732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Teenusserver (infoteenused)</a:t>
            </a:r>
            <a:endParaRPr lang="et-EE" dirty="0"/>
          </a:p>
        </p:txBody>
      </p:sp>
      <p:sp>
        <p:nvSpPr>
          <p:cNvPr id="7" name="Rectangle 6"/>
          <p:cNvSpPr/>
          <p:nvPr/>
        </p:nvSpPr>
        <p:spPr>
          <a:xfrm>
            <a:off x="6075401" y="3818237"/>
            <a:ext cx="1614616" cy="8732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Varundus-server</a:t>
            </a:r>
            <a:endParaRPr lang="et-EE" dirty="0"/>
          </a:p>
        </p:txBody>
      </p:sp>
      <p:sp>
        <p:nvSpPr>
          <p:cNvPr id="8" name="Down Arrow 7"/>
          <p:cNvSpPr/>
          <p:nvPr/>
        </p:nvSpPr>
        <p:spPr>
          <a:xfrm>
            <a:off x="4238367" y="2463113"/>
            <a:ext cx="354228" cy="535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Down Arrow 9"/>
          <p:cNvSpPr/>
          <p:nvPr/>
        </p:nvSpPr>
        <p:spPr>
          <a:xfrm rot="5400000">
            <a:off x="5556418" y="4806588"/>
            <a:ext cx="354228" cy="683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Rectangle 12"/>
          <p:cNvSpPr/>
          <p:nvPr/>
        </p:nvSpPr>
        <p:spPr>
          <a:xfrm>
            <a:off x="6075401" y="4880917"/>
            <a:ext cx="1614616" cy="8732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Haldus-server</a:t>
            </a:r>
            <a:endParaRPr lang="et-EE" dirty="0"/>
          </a:p>
        </p:txBody>
      </p: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5196018" y="4254842"/>
            <a:ext cx="879383" cy="28616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65127" y="3871782"/>
            <a:ext cx="910273" cy="18946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miley Face 30"/>
          <p:cNvSpPr/>
          <p:nvPr/>
        </p:nvSpPr>
        <p:spPr>
          <a:xfrm>
            <a:off x="6853880" y="5852982"/>
            <a:ext cx="543697" cy="56017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2" name="Smiley Face 31"/>
          <p:cNvSpPr/>
          <p:nvPr/>
        </p:nvSpPr>
        <p:spPr>
          <a:xfrm>
            <a:off x="1503406" y="5618204"/>
            <a:ext cx="543697" cy="56017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3" name="TextBox 32"/>
          <p:cNvSpPr txBox="1"/>
          <p:nvPr/>
        </p:nvSpPr>
        <p:spPr>
          <a:xfrm>
            <a:off x="5922844" y="593751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Admin</a:t>
            </a:r>
            <a:endParaRPr lang="et-EE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092412" y="5898292"/>
            <a:ext cx="379764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03272" y="524544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Admin</a:t>
            </a:r>
            <a:endParaRPr lang="et-EE" dirty="0"/>
          </a:p>
        </p:txBody>
      </p:sp>
      <p:sp>
        <p:nvSpPr>
          <p:cNvPr id="55" name="Down Arrow 54"/>
          <p:cNvSpPr/>
          <p:nvPr/>
        </p:nvSpPr>
        <p:spPr>
          <a:xfrm>
            <a:off x="4201296" y="3871781"/>
            <a:ext cx="354228" cy="494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6" name="Smiley Face 55"/>
          <p:cNvSpPr/>
          <p:nvPr/>
        </p:nvSpPr>
        <p:spPr>
          <a:xfrm>
            <a:off x="631500" y="1852484"/>
            <a:ext cx="543697" cy="56017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7" name="TextBox 56"/>
          <p:cNvSpPr txBox="1"/>
          <p:nvPr/>
        </p:nvSpPr>
        <p:spPr>
          <a:xfrm>
            <a:off x="567122" y="1467127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Kasutajad</a:t>
            </a:r>
            <a:endParaRPr lang="et-EE" dirty="0"/>
          </a:p>
        </p:txBody>
      </p:sp>
      <p:sp>
        <p:nvSpPr>
          <p:cNvPr id="58" name="Smiley Face 57"/>
          <p:cNvSpPr/>
          <p:nvPr/>
        </p:nvSpPr>
        <p:spPr>
          <a:xfrm>
            <a:off x="580449" y="2463113"/>
            <a:ext cx="543697" cy="56017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312909" y="2023933"/>
            <a:ext cx="1871015" cy="1086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own Arrow 65"/>
          <p:cNvSpPr/>
          <p:nvPr/>
        </p:nvSpPr>
        <p:spPr>
          <a:xfrm rot="16200000">
            <a:off x="7004223" y="1300557"/>
            <a:ext cx="354228" cy="3991233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7" name="Rounded Rectangle 66"/>
          <p:cNvSpPr/>
          <p:nvPr/>
        </p:nvSpPr>
        <p:spPr>
          <a:xfrm>
            <a:off x="9242855" y="988542"/>
            <a:ext cx="2531037" cy="5601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t-EE" dirty="0"/>
              <a:t>a</a:t>
            </a:r>
            <a:r>
              <a:rPr lang="et-EE" dirty="0" smtClean="0"/>
              <a:t>utomaatika-tsoon</a:t>
            </a:r>
            <a:endParaRPr lang="et-EE" dirty="0"/>
          </a:p>
        </p:txBody>
      </p:sp>
      <p:sp>
        <p:nvSpPr>
          <p:cNvPr id="84" name="Rounded Rectangle 83"/>
          <p:cNvSpPr/>
          <p:nvPr/>
        </p:nvSpPr>
        <p:spPr>
          <a:xfrm>
            <a:off x="9407608" y="2273541"/>
            <a:ext cx="2253052" cy="21913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9" name="Rectangle 68"/>
          <p:cNvSpPr/>
          <p:nvPr/>
        </p:nvSpPr>
        <p:spPr>
          <a:xfrm>
            <a:off x="9288164" y="3023287"/>
            <a:ext cx="1552829" cy="637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Tuumvõrgu</a:t>
            </a:r>
          </a:p>
          <a:p>
            <a:pPr algn="ctr"/>
            <a:r>
              <a:rPr lang="et-EE" dirty="0" smtClean="0"/>
              <a:t>keskseade</a:t>
            </a:r>
            <a:endParaRPr lang="et-EE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10426085" y="2457448"/>
            <a:ext cx="290239" cy="57047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10301419" y="3673942"/>
            <a:ext cx="414905" cy="55258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9358984" y="4530270"/>
            <a:ext cx="2318151" cy="1219638"/>
          </a:xfrm>
          <a:prstGeom prst="round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dirty="0" smtClean="0"/>
              <a:t>B</a:t>
            </a:r>
            <a:endParaRPr lang="et-EE" dirty="0"/>
          </a:p>
        </p:txBody>
      </p:sp>
      <p:sp>
        <p:nvSpPr>
          <p:cNvPr id="70" name="Rectangle 69"/>
          <p:cNvSpPr/>
          <p:nvPr/>
        </p:nvSpPr>
        <p:spPr>
          <a:xfrm>
            <a:off x="9905736" y="4266024"/>
            <a:ext cx="1442390" cy="5705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Tuumvõrgu</a:t>
            </a:r>
          </a:p>
          <a:p>
            <a:pPr algn="ctr"/>
            <a:r>
              <a:rPr lang="et-EE" dirty="0" smtClean="0"/>
              <a:t>Sõlm B</a:t>
            </a:r>
            <a:endParaRPr lang="et-EE" dirty="0"/>
          </a:p>
        </p:txBody>
      </p:sp>
      <p:sp>
        <p:nvSpPr>
          <p:cNvPr id="78" name="Rectangle 77"/>
          <p:cNvSpPr/>
          <p:nvPr/>
        </p:nvSpPr>
        <p:spPr>
          <a:xfrm>
            <a:off x="9905736" y="5239020"/>
            <a:ext cx="1621176" cy="385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Süsteem B1</a:t>
            </a:r>
            <a:endParaRPr lang="et-EE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10881893" y="4854451"/>
            <a:ext cx="132096" cy="39099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9358984" y="1078616"/>
            <a:ext cx="2318151" cy="112902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dirty="0"/>
              <a:t>A</a:t>
            </a:r>
            <a:endParaRPr lang="et-EE" dirty="0"/>
          </a:p>
        </p:txBody>
      </p:sp>
      <p:sp>
        <p:nvSpPr>
          <p:cNvPr id="71" name="Rectangle 70"/>
          <p:cNvSpPr/>
          <p:nvPr/>
        </p:nvSpPr>
        <p:spPr>
          <a:xfrm>
            <a:off x="9882959" y="1880188"/>
            <a:ext cx="1442390" cy="5705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Tuumvõrgu</a:t>
            </a:r>
          </a:p>
          <a:p>
            <a:pPr algn="ctr"/>
            <a:r>
              <a:rPr lang="et-EE" dirty="0" smtClean="0"/>
              <a:t>Sõlm A</a:t>
            </a:r>
            <a:endParaRPr lang="et-EE" dirty="0"/>
          </a:p>
        </p:txBody>
      </p:sp>
      <p:sp>
        <p:nvSpPr>
          <p:cNvPr id="77" name="Rectangle 76"/>
          <p:cNvSpPr/>
          <p:nvPr/>
        </p:nvSpPr>
        <p:spPr>
          <a:xfrm>
            <a:off x="9874722" y="1163913"/>
            <a:ext cx="1621176" cy="385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Süsteem A1</a:t>
            </a:r>
            <a:endParaRPr lang="et-EE" dirty="0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10840993" y="1557618"/>
            <a:ext cx="20450" cy="32257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Down Arrow 88"/>
          <p:cNvSpPr/>
          <p:nvPr/>
        </p:nvSpPr>
        <p:spPr>
          <a:xfrm rot="16200000">
            <a:off x="8248246" y="4343507"/>
            <a:ext cx="354228" cy="1503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0" name="Rectangle 29"/>
          <p:cNvSpPr/>
          <p:nvPr/>
        </p:nvSpPr>
        <p:spPr>
          <a:xfrm>
            <a:off x="8136921" y="967945"/>
            <a:ext cx="551936" cy="5700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t-EE" dirty="0" smtClean="0"/>
              <a:t>Ruuter / tulemüür (REEGLID)</a:t>
            </a:r>
            <a:endParaRPr lang="et-EE" dirty="0"/>
          </a:p>
        </p:txBody>
      </p:sp>
      <p:sp>
        <p:nvSpPr>
          <p:cNvPr id="90" name="Oval 89"/>
          <p:cNvSpPr/>
          <p:nvPr/>
        </p:nvSpPr>
        <p:spPr>
          <a:xfrm>
            <a:off x="7921672" y="5327836"/>
            <a:ext cx="630194" cy="546351"/>
          </a:xfrm>
          <a:prstGeom prst="ellipse">
            <a:avLst/>
          </a:prstGeom>
          <a:solidFill>
            <a:srgbClr val="00B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OK</a:t>
            </a:r>
            <a:endParaRPr lang="et-EE" sz="1400" dirty="0"/>
          </a:p>
        </p:txBody>
      </p:sp>
      <p:sp>
        <p:nvSpPr>
          <p:cNvPr id="68" name="Oval 67"/>
          <p:cNvSpPr/>
          <p:nvPr/>
        </p:nvSpPr>
        <p:spPr>
          <a:xfrm>
            <a:off x="7606575" y="2639252"/>
            <a:ext cx="630194" cy="546351"/>
          </a:xfrm>
          <a:prstGeom prst="ellipse">
            <a:avLst/>
          </a:prstGeom>
          <a:solidFill>
            <a:srgbClr val="00B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OK</a:t>
            </a:r>
            <a:endParaRPr lang="et-EE" sz="1400" dirty="0"/>
          </a:p>
        </p:txBody>
      </p:sp>
      <p:sp>
        <p:nvSpPr>
          <p:cNvPr id="26" name="Rectangle 25"/>
          <p:cNvSpPr/>
          <p:nvPr/>
        </p:nvSpPr>
        <p:spPr>
          <a:xfrm>
            <a:off x="2314832" y="889686"/>
            <a:ext cx="551936" cy="5700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t-EE" dirty="0" smtClean="0"/>
              <a:t>Ruuter / tulemüür (REEGLID)</a:t>
            </a:r>
            <a:endParaRPr lang="et-EE" dirty="0"/>
          </a:p>
        </p:txBody>
      </p:sp>
      <p:sp>
        <p:nvSpPr>
          <p:cNvPr id="62" name="Oval 61"/>
          <p:cNvSpPr/>
          <p:nvPr/>
        </p:nvSpPr>
        <p:spPr>
          <a:xfrm>
            <a:off x="2156291" y="1502514"/>
            <a:ext cx="630194" cy="546351"/>
          </a:xfrm>
          <a:prstGeom prst="ellipse">
            <a:avLst/>
          </a:prstGeom>
          <a:solidFill>
            <a:srgbClr val="00B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OK</a:t>
            </a:r>
            <a:endParaRPr lang="et-EE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330091" y="2912427"/>
            <a:ext cx="1536677" cy="4784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773308" y="3267774"/>
            <a:ext cx="669216" cy="546351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NO</a:t>
            </a:r>
            <a:endParaRPr lang="et-EE" sz="1400" dirty="0"/>
          </a:p>
        </p:txBody>
      </p:sp>
      <p:sp>
        <p:nvSpPr>
          <p:cNvPr id="46" name="Oval 45"/>
          <p:cNvSpPr/>
          <p:nvPr/>
        </p:nvSpPr>
        <p:spPr>
          <a:xfrm>
            <a:off x="2297330" y="5937512"/>
            <a:ext cx="630194" cy="546351"/>
          </a:xfrm>
          <a:prstGeom prst="ellipse">
            <a:avLst/>
          </a:prstGeom>
          <a:solidFill>
            <a:srgbClr val="00B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OK</a:t>
            </a:r>
            <a:endParaRPr lang="et-EE" sz="1400" dirty="0"/>
          </a:p>
        </p:txBody>
      </p:sp>
      <p:sp>
        <p:nvSpPr>
          <p:cNvPr id="95" name="Left-Right Arrow 94"/>
          <p:cNvSpPr/>
          <p:nvPr/>
        </p:nvSpPr>
        <p:spPr>
          <a:xfrm rot="18162641">
            <a:off x="8631739" y="2131333"/>
            <a:ext cx="1966546" cy="518984"/>
          </a:xfrm>
          <a:prstGeom prst="leftRightArrow">
            <a:avLst/>
          </a:prstGeom>
          <a:solidFill>
            <a:srgbClr val="31B4E6">
              <a:alpha val="76863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6" name="Left-Right Arrow 95"/>
          <p:cNvSpPr/>
          <p:nvPr/>
        </p:nvSpPr>
        <p:spPr>
          <a:xfrm rot="3138648">
            <a:off x="8563879" y="4153745"/>
            <a:ext cx="2502208" cy="518984"/>
          </a:xfrm>
          <a:prstGeom prst="leftRightArrow">
            <a:avLst/>
          </a:prstGeom>
          <a:solidFill>
            <a:srgbClr val="31B4E6">
              <a:alpha val="76863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3427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Connector 127"/>
          <p:cNvCxnSpPr/>
          <p:nvPr/>
        </p:nvCxnSpPr>
        <p:spPr>
          <a:xfrm>
            <a:off x="6318554" y="2186052"/>
            <a:ext cx="0" cy="40911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monitooring - näide</a:t>
            </a:r>
            <a:endParaRPr lang="et-EE" dirty="0"/>
          </a:p>
        </p:txBody>
      </p:sp>
      <p:sp>
        <p:nvSpPr>
          <p:cNvPr id="5" name="Rounded Rectangle 4"/>
          <p:cNvSpPr/>
          <p:nvPr/>
        </p:nvSpPr>
        <p:spPr>
          <a:xfrm>
            <a:off x="2402772" y="2633358"/>
            <a:ext cx="2339545" cy="3196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t-EE" b="1" dirty="0" smtClean="0"/>
              <a:t>PLC</a:t>
            </a:r>
            <a:endParaRPr lang="et-EE" b="1" dirty="0"/>
          </a:p>
        </p:txBody>
      </p:sp>
      <p:sp>
        <p:nvSpPr>
          <p:cNvPr id="7" name="Rectangle 6"/>
          <p:cNvSpPr/>
          <p:nvPr/>
        </p:nvSpPr>
        <p:spPr>
          <a:xfrm>
            <a:off x="2402772" y="4206786"/>
            <a:ext cx="576649" cy="12027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t-EE" dirty="0" smtClean="0"/>
              <a:t>I/O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>
          <a:xfrm>
            <a:off x="3053561" y="4400375"/>
            <a:ext cx="1491048" cy="100913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t-EE" dirty="0" smtClean="0"/>
              <a:t>Loogika-tarkvara</a:t>
            </a:r>
            <a:endParaRPr lang="et-EE" dirty="0"/>
          </a:p>
        </p:txBody>
      </p:sp>
      <p:sp>
        <p:nvSpPr>
          <p:cNvPr id="9" name="Rectangle 8"/>
          <p:cNvSpPr/>
          <p:nvPr/>
        </p:nvSpPr>
        <p:spPr>
          <a:xfrm>
            <a:off x="2509864" y="2769284"/>
            <a:ext cx="2113003" cy="10832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t-EE" dirty="0" smtClean="0"/>
              <a:t>Andmemälu</a:t>
            </a:r>
            <a:endParaRPr lang="et-EE" dirty="0"/>
          </a:p>
        </p:txBody>
      </p:sp>
      <p:sp>
        <p:nvSpPr>
          <p:cNvPr id="17" name="Cube 16"/>
          <p:cNvSpPr/>
          <p:nvPr/>
        </p:nvSpPr>
        <p:spPr>
          <a:xfrm>
            <a:off x="1130026" y="3111153"/>
            <a:ext cx="774357" cy="885568"/>
          </a:xfrm>
          <a:prstGeom prst="cube">
            <a:avLst>
              <a:gd name="adj" fmla="val 1436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solidFill>
                  <a:srgbClr val="FF0000"/>
                </a:solidFill>
              </a:rPr>
              <a:t>Rx</a:t>
            </a:r>
            <a:endParaRPr lang="et-EE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7" idx="3"/>
          </p:cNvCxnSpPr>
          <p:nvPr/>
        </p:nvCxnSpPr>
        <p:spPr>
          <a:xfrm rot="16200000" flipH="1">
            <a:off x="1382310" y="4076009"/>
            <a:ext cx="1099751" cy="941174"/>
          </a:xfrm>
          <a:prstGeom prst="bentConnector3">
            <a:avLst>
              <a:gd name="adj1" fmla="val 9943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30026" y="506832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i="1" dirty="0" smtClean="0">
                <a:solidFill>
                  <a:srgbClr val="FF0000"/>
                </a:solidFill>
              </a:rPr>
              <a:t>hõivatus</a:t>
            </a:r>
            <a:endParaRPr lang="et-EE" i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92242" y="3131748"/>
            <a:ext cx="974123" cy="576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>
                <a:solidFill>
                  <a:srgbClr val="FF0000"/>
                </a:solidFill>
              </a:rPr>
              <a:t>3.00 = 1</a:t>
            </a:r>
            <a:br>
              <a:rPr lang="et-EE" sz="1400" dirty="0" smtClean="0">
                <a:solidFill>
                  <a:srgbClr val="FF0000"/>
                </a:solidFill>
              </a:rPr>
            </a:br>
            <a:r>
              <a:rPr lang="et-EE" sz="1400" dirty="0" smtClean="0">
                <a:solidFill>
                  <a:srgbClr val="FF0000"/>
                </a:solidFill>
              </a:rPr>
              <a:t>4.01 = 0</a:t>
            </a:r>
            <a:endParaRPr lang="et-EE" sz="1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4923" y="3218244"/>
            <a:ext cx="926756" cy="576649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smtClean="0"/>
              <a:t>W50.0 </a:t>
            </a:r>
            <a:br>
              <a:rPr lang="et-EE" sz="1400" dirty="0" smtClean="0"/>
            </a:br>
            <a:r>
              <a:rPr lang="et-EE" sz="1400" dirty="0" smtClean="0"/>
              <a:t>= 1</a:t>
            </a:r>
            <a:endParaRPr lang="et-EE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55853" y="3671327"/>
            <a:ext cx="0" cy="5354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41076" y="3744954"/>
            <a:ext cx="13167" cy="8129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28383" y="4557920"/>
            <a:ext cx="682710" cy="1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4" idx="2"/>
          </p:cNvCxnSpPr>
          <p:nvPr/>
        </p:nvCxnSpPr>
        <p:spPr>
          <a:xfrm flipH="1" flipV="1">
            <a:off x="4118301" y="3794893"/>
            <a:ext cx="15446" cy="751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472031" y="3490093"/>
            <a:ext cx="146351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481115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8" name="Rectangle 67"/>
          <p:cNvSpPr/>
          <p:nvPr/>
        </p:nvSpPr>
        <p:spPr>
          <a:xfrm>
            <a:off x="1781795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9" name="Rectangle 68"/>
          <p:cNvSpPr/>
          <p:nvPr/>
        </p:nvSpPr>
        <p:spPr>
          <a:xfrm>
            <a:off x="2090199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0" name="Rectangle 69"/>
          <p:cNvSpPr/>
          <p:nvPr/>
        </p:nvSpPr>
        <p:spPr>
          <a:xfrm>
            <a:off x="2390879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1" name="Rectangle 70"/>
          <p:cNvSpPr/>
          <p:nvPr/>
        </p:nvSpPr>
        <p:spPr>
          <a:xfrm>
            <a:off x="2691559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2" name="Rectangle 71"/>
          <p:cNvSpPr/>
          <p:nvPr/>
        </p:nvSpPr>
        <p:spPr>
          <a:xfrm>
            <a:off x="2992239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3" name="Rectangle 72"/>
          <p:cNvSpPr/>
          <p:nvPr/>
        </p:nvSpPr>
        <p:spPr>
          <a:xfrm>
            <a:off x="3300643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4" name="Rectangle 73"/>
          <p:cNvSpPr/>
          <p:nvPr/>
        </p:nvSpPr>
        <p:spPr>
          <a:xfrm>
            <a:off x="3601323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5" name="Rectangle 74"/>
          <p:cNvSpPr/>
          <p:nvPr/>
        </p:nvSpPr>
        <p:spPr>
          <a:xfrm>
            <a:off x="3902003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6" name="Rectangle 75"/>
          <p:cNvSpPr/>
          <p:nvPr/>
        </p:nvSpPr>
        <p:spPr>
          <a:xfrm>
            <a:off x="4202683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7" name="Rectangle 76"/>
          <p:cNvSpPr/>
          <p:nvPr/>
        </p:nvSpPr>
        <p:spPr>
          <a:xfrm>
            <a:off x="4511087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8" name="Rectangle 77"/>
          <p:cNvSpPr/>
          <p:nvPr/>
        </p:nvSpPr>
        <p:spPr>
          <a:xfrm>
            <a:off x="4811767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9" name="Rectangle 78"/>
          <p:cNvSpPr/>
          <p:nvPr/>
        </p:nvSpPr>
        <p:spPr>
          <a:xfrm>
            <a:off x="5112447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0" name="Rectangle 79"/>
          <p:cNvSpPr/>
          <p:nvPr/>
        </p:nvSpPr>
        <p:spPr>
          <a:xfrm>
            <a:off x="5413127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1" name="Rectangle 80"/>
          <p:cNvSpPr/>
          <p:nvPr/>
        </p:nvSpPr>
        <p:spPr>
          <a:xfrm>
            <a:off x="5721531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2" name="Rectangle 81"/>
          <p:cNvSpPr/>
          <p:nvPr/>
        </p:nvSpPr>
        <p:spPr>
          <a:xfrm>
            <a:off x="6022211" y="1631837"/>
            <a:ext cx="300680" cy="29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3" name="TextBox 82"/>
          <p:cNvSpPr txBox="1"/>
          <p:nvPr/>
        </p:nvSpPr>
        <p:spPr>
          <a:xfrm>
            <a:off x="2563310" y="1224294"/>
            <a:ext cx="30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 smtClean="0"/>
              <a:t>mälusõna – 16 bitti (0...65535)</a:t>
            </a:r>
            <a:endParaRPr lang="et-EE" sz="16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3142579" y="1801634"/>
            <a:ext cx="99004" cy="3982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792808" y="2186052"/>
            <a:ext cx="201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/>
              <a:t>1 bitt (0...1)</a:t>
            </a:r>
            <a:endParaRPr lang="et-EE" sz="1600" dirty="0"/>
          </a:p>
        </p:txBody>
      </p:sp>
      <p:sp>
        <p:nvSpPr>
          <p:cNvPr id="57" name="Flowchart: Direct Access Storage 56"/>
          <p:cNvSpPr/>
          <p:nvPr/>
        </p:nvSpPr>
        <p:spPr>
          <a:xfrm>
            <a:off x="4742317" y="2987760"/>
            <a:ext cx="1714542" cy="1219026"/>
          </a:xfrm>
          <a:prstGeom prst="flowChartMagneticDrum">
            <a:avLst/>
          </a:prstGeom>
          <a:solidFill>
            <a:srgbClr val="31B4E6">
              <a:alpha val="65098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ounded Rectangle 5"/>
          <p:cNvSpPr/>
          <p:nvPr/>
        </p:nvSpPr>
        <p:spPr>
          <a:xfrm>
            <a:off x="6438004" y="2586104"/>
            <a:ext cx="2069757" cy="369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t-EE" dirty="0" smtClean="0"/>
              <a:t>Server</a:t>
            </a:r>
            <a:endParaRPr lang="et-EE" dirty="0"/>
          </a:p>
        </p:txBody>
      </p:sp>
      <p:sp>
        <p:nvSpPr>
          <p:cNvPr id="62" name="Rectangle 61"/>
          <p:cNvSpPr/>
          <p:nvPr/>
        </p:nvSpPr>
        <p:spPr>
          <a:xfrm>
            <a:off x="6581137" y="3329056"/>
            <a:ext cx="1491048" cy="906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t-EE" dirty="0" smtClean="0"/>
              <a:t>Rakendus-tarkvara</a:t>
            </a:r>
            <a:endParaRPr lang="et-EE" dirty="0"/>
          </a:p>
        </p:txBody>
      </p:sp>
      <p:sp>
        <p:nvSpPr>
          <p:cNvPr id="63" name="Rectangle 62"/>
          <p:cNvSpPr/>
          <p:nvPr/>
        </p:nvSpPr>
        <p:spPr>
          <a:xfrm>
            <a:off x="7066654" y="2780832"/>
            <a:ext cx="1210964" cy="5766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i="1" dirty="0" smtClean="0"/>
              <a:t>W50.0 = 1 : „hõivatus“</a:t>
            </a:r>
            <a:endParaRPr lang="et-EE" sz="1400" i="1" dirty="0"/>
          </a:p>
        </p:txBody>
      </p:sp>
      <p:sp>
        <p:nvSpPr>
          <p:cNvPr id="90" name="Rectangle 89"/>
          <p:cNvSpPr/>
          <p:nvPr/>
        </p:nvSpPr>
        <p:spPr>
          <a:xfrm>
            <a:off x="6688698" y="4210505"/>
            <a:ext cx="1528680" cy="832535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b="1" i="1" dirty="0" smtClean="0"/>
              <a:t>UUS „hõivatus“,</a:t>
            </a:r>
          </a:p>
          <a:p>
            <a:pPr algn="ctr"/>
            <a:r>
              <a:rPr lang="et-EE" sz="1400" b="1" i="1" dirty="0" smtClean="0"/>
              <a:t>Kell XX:XX:XX</a:t>
            </a:r>
            <a:endParaRPr lang="et-EE" sz="1400" b="1" i="1" dirty="0"/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7990372" y="3357481"/>
            <a:ext cx="12822" cy="10800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935542" y="3492152"/>
            <a:ext cx="8003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507449" y="1975859"/>
            <a:ext cx="1033770" cy="8222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4622867" y="1964504"/>
            <a:ext cx="1695687" cy="89127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682813" y="2130849"/>
            <a:ext cx="0" cy="42693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102" idx="3"/>
          </p:cNvCxnSpPr>
          <p:nvPr/>
        </p:nvCxnSpPr>
        <p:spPr>
          <a:xfrm>
            <a:off x="8152546" y="4709121"/>
            <a:ext cx="1189731" cy="807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Direct Access Storage 101"/>
          <p:cNvSpPr/>
          <p:nvPr/>
        </p:nvSpPr>
        <p:spPr>
          <a:xfrm>
            <a:off x="8446726" y="4340445"/>
            <a:ext cx="1343326" cy="753505"/>
          </a:xfrm>
          <a:prstGeom prst="flowChartMagneticDrum">
            <a:avLst/>
          </a:prstGeom>
          <a:solidFill>
            <a:srgbClr val="33CC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1" name="Rounded Rectangle 90"/>
          <p:cNvSpPr/>
          <p:nvPr/>
        </p:nvSpPr>
        <p:spPr>
          <a:xfrm>
            <a:off x="9625295" y="3794893"/>
            <a:ext cx="1875605" cy="2300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t-EE" dirty="0" smtClean="0"/>
              <a:t>Kasutaja tarkvara (visuaal)</a:t>
            </a:r>
            <a:endParaRPr lang="et-EE" dirty="0"/>
          </a:p>
        </p:txBody>
      </p:sp>
      <p:sp>
        <p:nvSpPr>
          <p:cNvPr id="108" name="Rectangle 107"/>
          <p:cNvSpPr/>
          <p:nvPr/>
        </p:nvSpPr>
        <p:spPr>
          <a:xfrm>
            <a:off x="9858578" y="4041568"/>
            <a:ext cx="1447560" cy="1052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9965761" y="4479951"/>
            <a:ext cx="229348" cy="21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3" name="TextBox 112"/>
          <p:cNvSpPr txBox="1"/>
          <p:nvPr/>
        </p:nvSpPr>
        <p:spPr>
          <a:xfrm>
            <a:off x="10195109" y="4400598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b="1" dirty="0" smtClean="0">
                <a:solidFill>
                  <a:srgbClr val="FF0000"/>
                </a:solidFill>
              </a:rPr>
              <a:t>Hõivatus !</a:t>
            </a:r>
            <a:endParaRPr lang="et-EE" sz="16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9334912" y="4709421"/>
            <a:ext cx="58694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Can 133"/>
          <p:cNvSpPr/>
          <p:nvPr/>
        </p:nvSpPr>
        <p:spPr>
          <a:xfrm>
            <a:off x="7179051" y="5033717"/>
            <a:ext cx="673678" cy="727675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DB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1327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12" y="220456"/>
            <a:ext cx="9408488" cy="768085"/>
          </a:xfrm>
        </p:spPr>
        <p:txBody>
          <a:bodyPr/>
          <a:lstStyle/>
          <a:p>
            <a:r>
              <a:rPr lang="et-EE" dirty="0" smtClean="0"/>
              <a:t>Tsentraliseeritud monitooring - praktikad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264" y="1062681"/>
            <a:ext cx="9522939" cy="5099221"/>
          </a:xfrm>
        </p:spPr>
        <p:txBody>
          <a:bodyPr>
            <a:noAutofit/>
          </a:bodyPr>
          <a:lstStyle/>
          <a:p>
            <a:pPr lvl="1"/>
            <a:r>
              <a:rPr lang="et-EE" sz="2400" b="1" dirty="0" smtClean="0"/>
              <a:t>Andmeseire</a:t>
            </a:r>
          </a:p>
          <a:p>
            <a:pPr lvl="2"/>
            <a:r>
              <a:rPr lang="et-EE" sz="2000" dirty="0" smtClean="0"/>
              <a:t>Server peab </a:t>
            </a:r>
            <a:r>
              <a:rPr lang="et-EE" sz="2000" b="1" dirty="0" smtClean="0"/>
              <a:t>küsitlema</a:t>
            </a:r>
            <a:r>
              <a:rPr lang="et-EE" sz="2000" dirty="0" smtClean="0"/>
              <a:t> süsteeme - mitte vastupidi</a:t>
            </a:r>
          </a:p>
          <a:p>
            <a:pPr lvl="2"/>
            <a:r>
              <a:rPr lang="et-EE" sz="2000" dirty="0" smtClean="0"/>
              <a:t>Andmeid tuleb pärida </a:t>
            </a:r>
            <a:r>
              <a:rPr lang="et-EE" sz="2000" b="1" dirty="0" smtClean="0"/>
              <a:t>perioodiliselt, </a:t>
            </a:r>
            <a:r>
              <a:rPr lang="et-EE" sz="2000" dirty="0" smtClean="0"/>
              <a:t>piisavalt sagedasti </a:t>
            </a:r>
            <a:br>
              <a:rPr lang="et-EE" sz="2000" dirty="0" smtClean="0"/>
            </a:br>
            <a:r>
              <a:rPr lang="et-EE" sz="2000" dirty="0" smtClean="0"/>
              <a:t>	( 50x, 5x, 1-2x sekundis ?)</a:t>
            </a:r>
          </a:p>
          <a:p>
            <a:pPr lvl="2"/>
            <a:r>
              <a:rPr lang="et-EE" sz="2000" dirty="0" smtClean="0"/>
              <a:t>Andmed tuleb siduda semantikaga </a:t>
            </a:r>
            <a:r>
              <a:rPr lang="et-EE" sz="2000" b="1" dirty="0" smtClean="0"/>
              <a:t>(info definitsioonid)</a:t>
            </a:r>
            <a:r>
              <a:rPr lang="et-EE" sz="2000" dirty="0" smtClean="0"/>
              <a:t> </a:t>
            </a:r>
            <a:r>
              <a:rPr lang="et-EE" sz="2000" dirty="0"/>
              <a:t> </a:t>
            </a:r>
            <a:r>
              <a:rPr lang="et-EE" sz="2000" dirty="0" smtClean="0"/>
              <a:t>- mingi kindel sündmus, või seisund ; mingi arvuline parameeter, ...</a:t>
            </a:r>
          </a:p>
          <a:p>
            <a:pPr lvl="3"/>
            <a:r>
              <a:rPr lang="et-EE" sz="1800" dirty="0" smtClean="0"/>
              <a:t>päritavatest ja muutuvatest andmeväärtustest saab </a:t>
            </a:r>
            <a:r>
              <a:rPr lang="et-EE" sz="1800" b="1" dirty="0" smtClean="0"/>
              <a:t>süsteemiinfo</a:t>
            </a:r>
          </a:p>
          <a:p>
            <a:pPr lvl="2"/>
            <a:r>
              <a:rPr lang="et-EE" sz="2000" dirty="0" smtClean="0"/>
              <a:t>Tõeväärtusandmete </a:t>
            </a:r>
            <a:r>
              <a:rPr lang="et-EE" sz="2000" dirty="0"/>
              <a:t>(</a:t>
            </a:r>
            <a:r>
              <a:rPr lang="et-EE" sz="2000" b="1" dirty="0"/>
              <a:t>ON/OFF</a:t>
            </a:r>
            <a:r>
              <a:rPr lang="et-EE" sz="2000" dirty="0"/>
              <a:t>)</a:t>
            </a:r>
            <a:r>
              <a:rPr lang="et-EE" sz="2000" dirty="0" smtClean="0"/>
              <a:t> muutused tuleb käsitleda </a:t>
            </a:r>
            <a:r>
              <a:rPr lang="et-EE" sz="2000" b="1" dirty="0" smtClean="0"/>
              <a:t>sündmustena</a:t>
            </a:r>
            <a:endParaRPr lang="et-EE" sz="2000" dirty="0"/>
          </a:p>
          <a:p>
            <a:pPr lvl="3"/>
            <a:r>
              <a:rPr lang="et-EE" sz="1800" dirty="0" smtClean="0"/>
              <a:t>muutuse hetk on kas sündmuse algus või lõpp</a:t>
            </a:r>
          </a:p>
          <a:p>
            <a:pPr lvl="2"/>
            <a:r>
              <a:rPr lang="et-EE" sz="2000" dirty="0" smtClean="0"/>
              <a:t>Sündmuste algusel, lõpul ja parameetrite hetkeväärtusel peab olema </a:t>
            </a:r>
            <a:r>
              <a:rPr lang="et-EE" sz="2000" b="1" dirty="0" smtClean="0"/>
              <a:t>mõõdetud ajaline viga</a:t>
            </a:r>
            <a:endParaRPr lang="et-EE" sz="2000" dirty="0" smtClean="0"/>
          </a:p>
          <a:p>
            <a:endParaRPr lang="et-EE" sz="2800" i="1" dirty="0"/>
          </a:p>
          <a:p>
            <a:endParaRPr lang="et-EE" sz="2800" dirty="0" smtClean="0"/>
          </a:p>
          <a:p>
            <a:pPr lvl="1"/>
            <a:endParaRPr lang="et-EE" sz="2400" dirty="0" smtClean="0"/>
          </a:p>
          <a:p>
            <a:pPr lvl="1"/>
            <a:endParaRPr lang="et-EE" sz="2400" dirty="0" smtClean="0"/>
          </a:p>
          <a:p>
            <a:endParaRPr lang="et-EE" sz="2800" dirty="0" smtClean="0"/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011563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1615</TotalTime>
  <Words>853</Words>
  <Application>Microsoft Office PowerPoint</Application>
  <PresentationFormat>Widescreen</PresentationFormat>
  <Paragraphs>242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Wisp</vt:lpstr>
      <vt:lpstr>- Tsentraliseeritud monitooring - Distantsjuhtimine - Komplekssüsteemid</vt:lpstr>
      <vt:lpstr>Tsentraliseeritud monitooring - struktuur</vt:lpstr>
      <vt:lpstr>Tsentraliseeritud monitooring - struktuur</vt:lpstr>
      <vt:lpstr>Tsentraliseeritud monitooring - struktuur</vt:lpstr>
      <vt:lpstr>Tsentraliseeritud monitooring - struktuur</vt:lpstr>
      <vt:lpstr>Tsentraliseeritud monitooring - struktuur</vt:lpstr>
      <vt:lpstr>Tsentraliseeritud monitooring - näide</vt:lpstr>
      <vt:lpstr>Tsentraliseeritud monitooring - näide</vt:lpstr>
      <vt:lpstr>Tsentraliseeritud monitooring - praktikad</vt:lpstr>
      <vt:lpstr>Tsentraliseeritud monitooring - praktikad</vt:lpstr>
      <vt:lpstr>- Tsentraliseeritud monitooring - Distantsjuhtimine - Komplekssüsteemid</vt:lpstr>
      <vt:lpstr>Distantsjuhtimine telemaatikas</vt:lpstr>
      <vt:lpstr>Distantsjuhtimine telemaatikas</vt:lpstr>
      <vt:lpstr>Tsentraliseeritud juhtimine - näide</vt:lpstr>
      <vt:lpstr>- Tsentraliseeritud monitooring - Distantsjuhtimine - Komplekssüsteemid</vt:lpstr>
      <vt:lpstr>Komplekssüsteemid</vt:lpstr>
      <vt:lpstr>Komplekssüsteemid - põhimõte</vt:lpstr>
      <vt:lpstr>Komplekssüsteemid - näited</vt:lpstr>
      <vt:lpstr>Komplekssüsteemid – A/B</vt:lpstr>
      <vt:lpstr>Komplekssüsteemid – A/B</vt:lpstr>
      <vt:lpstr>Komplekssüsteemid – kodeerimine</vt:lpstr>
      <vt:lpstr>Komplekssüsteemid – kodeerimine</vt:lpstr>
      <vt:lpstr>Komplekssüsteemid – kodeerimine</vt:lpstr>
      <vt:lpstr>Komplekssüsteemid – kodeerimine</vt:lpstr>
      <vt:lpstr>Komplekssüsteemid – kodeerimine</vt:lpstr>
      <vt:lpstr>- Tsentraliseeritud monitooring - Distantsjuhtimine - Komplekssüsteemid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Risto Uibo</dc:creator>
  <cp:lastModifiedBy>Risto Uibo</cp:lastModifiedBy>
  <cp:revision>47</cp:revision>
  <dcterms:created xsi:type="dcterms:W3CDTF">2016-03-07T18:26:02Z</dcterms:created>
  <dcterms:modified xsi:type="dcterms:W3CDTF">2016-03-08T21:21:29Z</dcterms:modified>
</cp:coreProperties>
</file>