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moodle.tktk.ee/mod/scorm/view.php?id=12311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oodle.tktk.ee/mod/scorm/view.php?id=123116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DDA34-C58D-4594-85C5-4CE09BCC32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11 </a:t>
            </a:r>
            <a:r>
              <a:rPr lang="et-EE" dirty="0" err="1"/>
              <a:t>Adder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268936-FCAF-4917-941C-99B0B54B2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07867" y="3956280"/>
            <a:ext cx="1603712" cy="522588"/>
          </a:xfrm>
        </p:spPr>
        <p:txBody>
          <a:bodyPr/>
          <a:lstStyle/>
          <a:p>
            <a:r>
              <a:rPr lang="et-EE" dirty="0"/>
              <a:t>(liitmine)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579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C0610A-B204-4EE8-BEF3-1248DA6EC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7164" y="358661"/>
            <a:ext cx="6917671" cy="476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575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29D15B-459A-4A11-ACE1-2145555D3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169" y="1972236"/>
            <a:ext cx="3606501" cy="242047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330E642-004C-4C83-9D49-965C135DB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4072" y="1662112"/>
            <a:ext cx="6257925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527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BB7C94-5878-4D64-8848-AFB59DE27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748" y="261937"/>
            <a:ext cx="5210175" cy="633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871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183B0E-B03C-4DE8-9410-6DD1ABF2C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362" y="893007"/>
            <a:ext cx="6391275" cy="433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080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C5959B-05D9-4268-90B0-5EAC8F48B85B}"/>
              </a:ext>
            </a:extLst>
          </p:cNvPr>
          <p:cNvSpPr txBox="1"/>
          <p:nvPr/>
        </p:nvSpPr>
        <p:spPr>
          <a:xfrm>
            <a:off x="10972800" y="5867400"/>
            <a:ext cx="109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11.2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3A9C46-5A30-411F-AF3D-2F24C64E511C}"/>
              </a:ext>
            </a:extLst>
          </p:cNvPr>
          <p:cNvSpPr txBox="1"/>
          <p:nvPr/>
        </p:nvSpPr>
        <p:spPr>
          <a:xfrm>
            <a:off x="822960" y="591356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https://moodle.tktk.ee/mod/scorm/view.php?id=123117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098D9BCB-A7F6-4748-B092-111360D5B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7122" y="685800"/>
            <a:ext cx="4897755" cy="489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07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2A2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raduate student girl in mortar board hat | Free Vector">
            <a:extLst>
              <a:ext uri="{FF2B5EF4-FFF2-40B4-BE49-F238E27FC236}">
                <a16:creationId xmlns:a16="http://schemas.microsoft.com/office/drawing/2014/main" id="{18182C35-C3CB-40C1-8007-C4296DCFD9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34" b="10036"/>
          <a:stretch/>
        </p:blipFill>
        <p:spPr bwMode="auto">
          <a:xfrm>
            <a:off x="1615440" y="0"/>
            <a:ext cx="85801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676E55-9D8A-4833-AFB9-F36CF35AF89F}"/>
              </a:ext>
            </a:extLst>
          </p:cNvPr>
          <p:cNvSpPr txBox="1"/>
          <p:nvPr/>
        </p:nvSpPr>
        <p:spPr>
          <a:xfrm>
            <a:off x="3761066" y="3429000"/>
            <a:ext cx="46698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7200" dirty="0"/>
              <a:t>1+1 = 0 (1)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462884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88D9ED-B4B0-4A0A-8B30-C1701A1B5552}"/>
              </a:ext>
            </a:extLst>
          </p:cNvPr>
          <p:cNvSpPr txBox="1"/>
          <p:nvPr/>
        </p:nvSpPr>
        <p:spPr>
          <a:xfrm>
            <a:off x="10972800" y="5867400"/>
            <a:ext cx="109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11.1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9683C-5F82-4611-8B39-32311D6C54AB}"/>
              </a:ext>
            </a:extLst>
          </p:cNvPr>
          <p:cNvSpPr txBox="1"/>
          <p:nvPr/>
        </p:nvSpPr>
        <p:spPr>
          <a:xfrm>
            <a:off x="838200" y="591356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https://moodle.tktk.ee/mod/scorm/view.php?id=123116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0E74B15-D5C9-4C72-933B-4B83B64705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4242" y="298103"/>
            <a:ext cx="5263515" cy="526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83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BF8B429-A253-471B-A55D-038A1DA63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68580"/>
            <a:ext cx="9569283" cy="38785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04F5369-B39A-4525-BDCD-750ED9E1B9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7" y="4973002"/>
            <a:ext cx="4150588" cy="18545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E3E35C9-3C44-40DA-875C-521D99656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8765" y="3457748"/>
            <a:ext cx="3023235" cy="343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37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730923-28A2-4B4A-A2CB-3347153DB7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505" y="838200"/>
            <a:ext cx="4559808" cy="5181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64CB93-02FE-4C0B-BE81-FE96FAAF61A8}"/>
              </a:ext>
            </a:extLst>
          </p:cNvPr>
          <p:cNvSpPr txBox="1"/>
          <p:nvPr/>
        </p:nvSpPr>
        <p:spPr>
          <a:xfrm>
            <a:off x="5958840" y="2077134"/>
            <a:ext cx="300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0 + 0 = 0</a:t>
            </a:r>
            <a:endParaRPr 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BF24BD-51F2-4B49-9155-01C7B0EE7A09}"/>
              </a:ext>
            </a:extLst>
          </p:cNvPr>
          <p:cNvSpPr txBox="1"/>
          <p:nvPr/>
        </p:nvSpPr>
        <p:spPr>
          <a:xfrm>
            <a:off x="5958840" y="2930574"/>
            <a:ext cx="300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0 + 1 = 1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825A5-F650-4F3D-9143-5ED41A36817F}"/>
              </a:ext>
            </a:extLst>
          </p:cNvPr>
          <p:cNvSpPr txBox="1"/>
          <p:nvPr/>
        </p:nvSpPr>
        <p:spPr>
          <a:xfrm>
            <a:off x="5958840" y="3794759"/>
            <a:ext cx="300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1 + 0 = 1</a:t>
            </a:r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B24093-8882-4D56-B3AE-A86F65561E27}"/>
              </a:ext>
            </a:extLst>
          </p:cNvPr>
          <p:cNvSpPr txBox="1"/>
          <p:nvPr/>
        </p:nvSpPr>
        <p:spPr>
          <a:xfrm>
            <a:off x="5989320" y="4663439"/>
            <a:ext cx="3002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/>
              <a:t>1 + 1 = 0 (1)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0369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87C601-1FC2-4B5C-A292-CD6F87B2FB1B}"/>
              </a:ext>
            </a:extLst>
          </p:cNvPr>
          <p:cNvSpPr txBox="1"/>
          <p:nvPr/>
        </p:nvSpPr>
        <p:spPr>
          <a:xfrm>
            <a:off x="1485900" y="121920"/>
            <a:ext cx="24200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sz="4000" dirty="0"/>
              <a:t>(1) = </a:t>
            </a:r>
            <a:r>
              <a:rPr lang="et-EE" sz="4000" dirty="0" err="1"/>
              <a:t>carry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E4C85C-8DDA-464C-ABE9-C303BD3A1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240" y="1447289"/>
            <a:ext cx="8061960" cy="5410711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7EC836B-869A-4141-954D-B404124EB914}"/>
              </a:ext>
            </a:extLst>
          </p:cNvPr>
          <p:cNvCxnSpPr/>
          <p:nvPr/>
        </p:nvCxnSpPr>
        <p:spPr>
          <a:xfrm flipH="1" flipV="1">
            <a:off x="7912608" y="2505456"/>
            <a:ext cx="737616" cy="5547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A0F40B6-2072-4F0A-9564-570E3C539BFB}"/>
              </a:ext>
            </a:extLst>
          </p:cNvPr>
          <p:cNvCxnSpPr>
            <a:cxnSpLocks/>
          </p:cNvCxnSpPr>
          <p:nvPr/>
        </p:nvCxnSpPr>
        <p:spPr>
          <a:xfrm flipH="1" flipV="1">
            <a:off x="3537178" y="2400300"/>
            <a:ext cx="737616" cy="5547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29223D8-A333-4384-BB29-FA7DEC37E61A}"/>
              </a:ext>
            </a:extLst>
          </p:cNvPr>
          <p:cNvCxnSpPr/>
          <p:nvPr/>
        </p:nvCxnSpPr>
        <p:spPr>
          <a:xfrm>
            <a:off x="3304032" y="2782824"/>
            <a:ext cx="0" cy="19903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BC4AC63-5E9D-49B8-968C-993DB67AE787}"/>
              </a:ext>
            </a:extLst>
          </p:cNvPr>
          <p:cNvCxnSpPr/>
          <p:nvPr/>
        </p:nvCxnSpPr>
        <p:spPr>
          <a:xfrm>
            <a:off x="7748016" y="2677668"/>
            <a:ext cx="0" cy="2052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199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126B9B-F9E8-4FB2-A2A6-475A6C05CC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950" y="100887"/>
            <a:ext cx="7267575" cy="45988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77ED89-6F18-4B80-A967-482794C217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7750" y="4337867"/>
            <a:ext cx="3524250" cy="252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84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F2D2AE8-350C-44B2-84B1-D50CE4461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637" y="571500"/>
            <a:ext cx="10372725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68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A661ED-87B5-4CF8-8212-A9CF7E45C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" y="1143000"/>
            <a:ext cx="5974080" cy="44805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EFA884-129C-4F8E-AF31-58B9AB6FFC10}"/>
              </a:ext>
            </a:extLst>
          </p:cNvPr>
          <p:cNvSpPr txBox="1"/>
          <p:nvPr/>
        </p:nvSpPr>
        <p:spPr>
          <a:xfrm>
            <a:off x="6865620" y="1916668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0+0 = 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05F5A1-9132-4380-8A5B-3A19A6DDF491}"/>
              </a:ext>
            </a:extLst>
          </p:cNvPr>
          <p:cNvSpPr txBox="1"/>
          <p:nvPr/>
        </p:nvSpPr>
        <p:spPr>
          <a:xfrm>
            <a:off x="6857154" y="2653268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0+1 = 1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0913117-5DB0-4FD4-9DFB-473A8D480D8D}"/>
              </a:ext>
            </a:extLst>
          </p:cNvPr>
          <p:cNvSpPr txBox="1"/>
          <p:nvPr/>
        </p:nvSpPr>
        <p:spPr>
          <a:xfrm>
            <a:off x="6891020" y="3389868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1+0 = 1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788D17-31DC-478E-9B41-85F527F79F4B}"/>
              </a:ext>
            </a:extLst>
          </p:cNvPr>
          <p:cNvSpPr txBox="1"/>
          <p:nvPr/>
        </p:nvSpPr>
        <p:spPr>
          <a:xfrm>
            <a:off x="6891021" y="413287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1+1 = 0 (1)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56596D-5414-4C30-9B21-53F82D3CACE7}"/>
              </a:ext>
            </a:extLst>
          </p:cNvPr>
          <p:cNvSpPr txBox="1"/>
          <p:nvPr/>
        </p:nvSpPr>
        <p:spPr>
          <a:xfrm>
            <a:off x="8280401" y="3029003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0+1+1=0 (1)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DE5DC9-ACB1-4541-BAF1-39E6085C0708}"/>
              </a:ext>
            </a:extLst>
          </p:cNvPr>
          <p:cNvSpPr txBox="1"/>
          <p:nvPr/>
        </p:nvSpPr>
        <p:spPr>
          <a:xfrm>
            <a:off x="8255001" y="2224670"/>
            <a:ext cx="112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0+0+1=1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2F4DFD-39B9-4879-B088-F17AB5374AB2}"/>
              </a:ext>
            </a:extLst>
          </p:cNvPr>
          <p:cNvSpPr txBox="1"/>
          <p:nvPr/>
        </p:nvSpPr>
        <p:spPr>
          <a:xfrm>
            <a:off x="8263468" y="3740203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1+0+1=0 (1)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062B4A-B427-435C-B32B-F4CA7D8608E4}"/>
              </a:ext>
            </a:extLst>
          </p:cNvPr>
          <p:cNvSpPr txBox="1"/>
          <p:nvPr/>
        </p:nvSpPr>
        <p:spPr>
          <a:xfrm>
            <a:off x="8263468" y="4519137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dirty="0"/>
              <a:t>1+1+1=1 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834199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50</TotalTime>
  <Words>109</Words>
  <Application>Microsoft Office PowerPoint</Application>
  <PresentationFormat>Widescreen</PresentationFormat>
  <Paragraphs>20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Franklin Gothic Book</vt:lpstr>
      <vt:lpstr>valge slaideid</vt:lpstr>
      <vt:lpstr>11 Adder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 Adder</dc:title>
  <dc:creator>Andrei Rudz</dc:creator>
  <cp:lastModifiedBy>Andrei Rudz</cp:lastModifiedBy>
  <cp:revision>6</cp:revision>
  <dcterms:created xsi:type="dcterms:W3CDTF">2020-07-29T05:43:31Z</dcterms:created>
  <dcterms:modified xsi:type="dcterms:W3CDTF">2020-08-05T12:35:10Z</dcterms:modified>
</cp:coreProperties>
</file>