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70" r:id="rId12"/>
    <p:sldId id="264" r:id="rId13"/>
    <p:sldId id="265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moodle.tktk.ee/mod/scorm/view.php?id=123111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moodle.tktk.ee/mod/scorm/view.php?id=123112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moodle.tktk.ee/mod/scorm/view.php?id=123110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7CB62-41AE-4E12-BA72-AD42B678C2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9 </a:t>
            </a:r>
            <a:r>
              <a:rPr lang="et-EE" dirty="0" err="1"/>
              <a:t>multiplexer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098A77-B145-43F7-8F79-E9BD542DECFA}"/>
              </a:ext>
            </a:extLst>
          </p:cNvPr>
          <p:cNvSpPr txBox="1"/>
          <p:nvPr/>
        </p:nvSpPr>
        <p:spPr>
          <a:xfrm>
            <a:off x="7984067" y="4072467"/>
            <a:ext cx="1717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(De-</a:t>
            </a:r>
            <a:r>
              <a:rPr lang="et-EE" dirty="0" err="1"/>
              <a:t>Multiplexer</a:t>
            </a:r>
            <a:r>
              <a:rPr lang="et-EE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546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9B85C9-0CFA-4CC0-B885-5C7DC21CF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887" y="288925"/>
            <a:ext cx="9332913" cy="615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890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1B9BD6-408E-4AEC-8333-0EF96C0961F5}"/>
              </a:ext>
            </a:extLst>
          </p:cNvPr>
          <p:cNvSpPr txBox="1"/>
          <p:nvPr/>
        </p:nvSpPr>
        <p:spPr>
          <a:xfrm>
            <a:off x="10972800" y="5867400"/>
            <a:ext cx="107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9.2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28EDB0-81D1-4ECB-8183-9624E9EC96CF}"/>
              </a:ext>
            </a:extLst>
          </p:cNvPr>
          <p:cNvSpPr txBox="1"/>
          <p:nvPr/>
        </p:nvSpPr>
        <p:spPr>
          <a:xfrm>
            <a:off x="86868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https://moodle.tktk.ee/mod/scorm/view.php?id=123111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DA189D4-0B52-48BE-8C58-9E4344B19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6834" y="344269"/>
            <a:ext cx="5218331" cy="521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130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9F2B8F6-0535-4FCF-9162-9EBCCD1BEE30}"/>
              </a:ext>
            </a:extLst>
          </p:cNvPr>
          <p:cNvSpPr txBox="1"/>
          <p:nvPr/>
        </p:nvSpPr>
        <p:spPr>
          <a:xfrm>
            <a:off x="3915833" y="2967335"/>
            <a:ext cx="4360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De</a:t>
            </a:r>
            <a:r>
              <a:rPr lang="et-EE" sz="5400" dirty="0"/>
              <a:t>-</a:t>
            </a:r>
            <a:r>
              <a:rPr lang="en-US" sz="5400" dirty="0"/>
              <a:t>multiplexer</a:t>
            </a:r>
          </a:p>
        </p:txBody>
      </p:sp>
    </p:spTree>
    <p:extLst>
      <p:ext uri="{BB962C8B-B14F-4D97-AF65-F5344CB8AC3E}">
        <p14:creationId xmlns:p14="http://schemas.microsoft.com/office/powerpoint/2010/main" val="1135353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CB8F89-0E40-4526-AFAA-5562FD4E6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3802" y="1495425"/>
            <a:ext cx="7144396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68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38E23B-D965-4DAB-BC21-B7A00E013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437" y="1866417"/>
            <a:ext cx="11047094" cy="312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583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AE8EF1-AB19-4A6A-A609-02498A778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111" y="338559"/>
            <a:ext cx="10129778" cy="618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54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7CD4EB-465A-4784-8213-4C6BD918E2B3}"/>
              </a:ext>
            </a:extLst>
          </p:cNvPr>
          <p:cNvSpPr txBox="1"/>
          <p:nvPr/>
        </p:nvSpPr>
        <p:spPr>
          <a:xfrm>
            <a:off x="10972800" y="5847266"/>
            <a:ext cx="103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9.3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192F65-0DC6-4FFC-A545-FEA65D4D04DE}"/>
              </a:ext>
            </a:extLst>
          </p:cNvPr>
          <p:cNvSpPr txBox="1"/>
          <p:nvPr/>
        </p:nvSpPr>
        <p:spPr>
          <a:xfrm>
            <a:off x="838200" y="589343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https://moodle.tktk.ee/mod/scorm/view.php?id=123112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4CFC4C-AC17-4362-89DC-B7440A9B92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4778" y="318237"/>
            <a:ext cx="5122443" cy="512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165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8FB529-1154-47F3-875F-955915A49EC9}"/>
              </a:ext>
            </a:extLst>
          </p:cNvPr>
          <p:cNvSpPr txBox="1"/>
          <p:nvPr/>
        </p:nvSpPr>
        <p:spPr>
          <a:xfrm>
            <a:off x="1667932" y="2005168"/>
            <a:ext cx="91778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Multiplekser</a:t>
            </a:r>
            <a:r>
              <a:rPr lang="et-EE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kommutaator, millel on mitu sisendit ja 1 väljund. 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F305E42-D752-48C1-86FB-400F4BE5A8AD}"/>
              </a:ext>
            </a:extLst>
          </p:cNvPr>
          <p:cNvGrpSpPr/>
          <p:nvPr/>
        </p:nvGrpSpPr>
        <p:grpSpPr>
          <a:xfrm>
            <a:off x="4167999" y="3886200"/>
            <a:ext cx="3461066" cy="1981200"/>
            <a:chOff x="4489733" y="4028867"/>
            <a:chExt cx="3461066" cy="1981200"/>
          </a:xfrm>
        </p:grpSpPr>
        <p:pic>
          <p:nvPicPr>
            <p:cNvPr id="7" name="Graphic 6" descr="Badge 1">
              <a:extLst>
                <a:ext uri="{FF2B5EF4-FFF2-40B4-BE49-F238E27FC236}">
                  <a16:creationId xmlns:a16="http://schemas.microsoft.com/office/drawing/2014/main" id="{E1F86A4D-B23F-43CC-AEB4-DC25ADACA8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89733" y="4028867"/>
              <a:ext cx="914400" cy="914400"/>
            </a:xfrm>
            <a:prstGeom prst="rect">
              <a:avLst/>
            </a:prstGeom>
          </p:spPr>
        </p:pic>
        <p:pic>
          <p:nvPicPr>
            <p:cNvPr id="9" name="Graphic 8" descr="Badge 1">
              <a:extLst>
                <a:ext uri="{FF2B5EF4-FFF2-40B4-BE49-F238E27FC236}">
                  <a16:creationId xmlns:a16="http://schemas.microsoft.com/office/drawing/2014/main" id="{CF8DD1DC-86D3-4138-AF35-8B2CCC1779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36399" y="4467867"/>
              <a:ext cx="914400" cy="914400"/>
            </a:xfrm>
            <a:prstGeom prst="rect">
              <a:avLst/>
            </a:prstGeom>
          </p:spPr>
        </p:pic>
        <p:pic>
          <p:nvPicPr>
            <p:cNvPr id="11" name="Graphic 10" descr="Merger">
              <a:extLst>
                <a:ext uri="{FF2B5EF4-FFF2-40B4-BE49-F238E27FC236}">
                  <a16:creationId xmlns:a16="http://schemas.microsoft.com/office/drawing/2014/main" id="{9097F1EC-A9CA-45B7-B513-5C395B4E6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477331" y="4163733"/>
              <a:ext cx="1559068" cy="1559068"/>
            </a:xfrm>
            <a:prstGeom prst="rect">
              <a:avLst/>
            </a:prstGeom>
          </p:spPr>
        </p:pic>
        <p:pic>
          <p:nvPicPr>
            <p:cNvPr id="13" name="Graphic 12" descr="Badge 1">
              <a:extLst>
                <a:ext uri="{FF2B5EF4-FFF2-40B4-BE49-F238E27FC236}">
                  <a16:creationId xmlns:a16="http://schemas.microsoft.com/office/drawing/2014/main" id="{420621E4-842D-4FD2-B27F-B81242AF3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89733" y="5095667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004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F64A64-6F44-4168-9279-41A65404BB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b="5838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970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C593D0-0A9C-4622-A696-ED1F6748B35D}"/>
              </a:ext>
            </a:extLst>
          </p:cNvPr>
          <p:cNvSpPr txBox="1"/>
          <p:nvPr/>
        </p:nvSpPr>
        <p:spPr>
          <a:xfrm>
            <a:off x="10972800" y="5926667"/>
            <a:ext cx="982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9.1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840875-57FC-44F3-B6BD-C5D37F5C2BAC}"/>
              </a:ext>
            </a:extLst>
          </p:cNvPr>
          <p:cNvSpPr txBox="1"/>
          <p:nvPr/>
        </p:nvSpPr>
        <p:spPr>
          <a:xfrm>
            <a:off x="792480" y="592666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https://moodle.tktk.ee/mod/scorm/view.php?id=123110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394A1944-8831-44ED-A6CF-D7DFE0655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9581" y="285002"/>
            <a:ext cx="5292838" cy="529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7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A15600-2B7B-49F7-948C-4EC445792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716" y="717972"/>
            <a:ext cx="11141449" cy="5422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72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B6497A-A65D-48F4-B75D-7F60EB90A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0470" y="1115385"/>
            <a:ext cx="7351059" cy="462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61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D87DB9-5E4E-4DB6-85C7-12941C16B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624" y="1197628"/>
            <a:ext cx="7572375" cy="40862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96EF40-9B97-415C-AB05-CD987D5D87C1}"/>
              </a:ext>
            </a:extLst>
          </p:cNvPr>
          <p:cNvSpPr txBox="1"/>
          <p:nvPr/>
        </p:nvSpPr>
        <p:spPr>
          <a:xfrm>
            <a:off x="1485900" y="2400300"/>
            <a:ext cx="16385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800" dirty="0"/>
              <a:t>1=&gt;A</a:t>
            </a:r>
          </a:p>
          <a:p>
            <a:r>
              <a:rPr lang="et-EE" sz="4800" dirty="0"/>
              <a:t>0=&gt;B</a:t>
            </a:r>
            <a:endParaRPr lang="en-US" sz="48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C5F3EF-54B9-424D-8FC6-0847E32868A4}"/>
              </a:ext>
            </a:extLst>
          </p:cNvPr>
          <p:cNvGrpSpPr/>
          <p:nvPr/>
        </p:nvGrpSpPr>
        <p:grpSpPr>
          <a:xfrm>
            <a:off x="3654518" y="5664854"/>
            <a:ext cx="4730564" cy="1056275"/>
            <a:chOff x="3654518" y="5664854"/>
            <a:chExt cx="4730564" cy="1056275"/>
          </a:xfrm>
        </p:grpSpPr>
        <p:pic>
          <p:nvPicPr>
            <p:cNvPr id="6" name="Graphic 5" descr="Arrow Right">
              <a:extLst>
                <a:ext uri="{FF2B5EF4-FFF2-40B4-BE49-F238E27FC236}">
                  <a16:creationId xmlns:a16="http://schemas.microsoft.com/office/drawing/2014/main" id="{910D0B74-66DF-47E3-9B6C-B964659EF1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858870" y="5664854"/>
              <a:ext cx="2321860" cy="914400"/>
            </a:xfrm>
            <a:prstGeom prst="rect">
              <a:avLst/>
            </a:prstGeom>
          </p:spPr>
        </p:pic>
        <p:pic>
          <p:nvPicPr>
            <p:cNvPr id="8" name="Graphic 7" descr="Badge 1">
              <a:extLst>
                <a:ext uri="{FF2B5EF4-FFF2-40B4-BE49-F238E27FC236}">
                  <a16:creationId xmlns:a16="http://schemas.microsoft.com/office/drawing/2014/main" id="{E0EE3D0D-91E5-4148-923A-F59A11541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470682" y="5806729"/>
              <a:ext cx="914400" cy="914400"/>
            </a:xfrm>
            <a:prstGeom prst="rect">
              <a:avLst/>
            </a:prstGeom>
          </p:spPr>
        </p:pic>
        <p:pic>
          <p:nvPicPr>
            <p:cNvPr id="10" name="Graphic 9" descr="Badge">
              <a:extLst>
                <a:ext uri="{FF2B5EF4-FFF2-40B4-BE49-F238E27FC236}">
                  <a16:creationId xmlns:a16="http://schemas.microsoft.com/office/drawing/2014/main" id="{54995FB8-BB6A-4D15-8B10-BF3AD0126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654518" y="5806729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7549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83A5B5-FFA7-4BD6-8172-05F0C6D1C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9504" y="382191"/>
            <a:ext cx="4174472" cy="624601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45D31D-B301-4736-B5E7-3EA898D21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928" y="5092793"/>
            <a:ext cx="3530414" cy="176520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30499E92-D4B0-4EDD-A7E7-58A1B136598D}"/>
              </a:ext>
            </a:extLst>
          </p:cNvPr>
          <p:cNvSpPr/>
          <p:nvPr/>
        </p:nvSpPr>
        <p:spPr>
          <a:xfrm>
            <a:off x="6453140" y="1075267"/>
            <a:ext cx="1727200" cy="1540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426CE01-1A99-40A8-AB04-7DCAC12F932D}"/>
              </a:ext>
            </a:extLst>
          </p:cNvPr>
          <p:cNvSpPr/>
          <p:nvPr/>
        </p:nvSpPr>
        <p:spPr>
          <a:xfrm>
            <a:off x="5473995" y="4761306"/>
            <a:ext cx="1727200" cy="1540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/>
              <a:t>v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7169289-2FC7-46B0-BB3C-BF98299716E2}"/>
              </a:ext>
            </a:extLst>
          </p:cNvPr>
          <p:cNvSpPr/>
          <p:nvPr/>
        </p:nvSpPr>
        <p:spPr>
          <a:xfrm>
            <a:off x="5437140" y="2290233"/>
            <a:ext cx="1727200" cy="1540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745CBBA-6481-4459-9EA5-AA3F6A17E260}"/>
              </a:ext>
            </a:extLst>
          </p:cNvPr>
          <p:cNvSpPr/>
          <p:nvPr/>
        </p:nvSpPr>
        <p:spPr>
          <a:xfrm>
            <a:off x="6471614" y="3505198"/>
            <a:ext cx="1727200" cy="1540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38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4C79D4-929F-47D5-89CC-BC607DDA9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72" y="1955403"/>
            <a:ext cx="11306190" cy="294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650615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54</TotalTime>
  <Words>90</Words>
  <Application>Microsoft Office PowerPoint</Application>
  <PresentationFormat>Widescreen</PresentationFormat>
  <Paragraphs>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Calibri</vt:lpstr>
      <vt:lpstr>Franklin Gothic Book</vt:lpstr>
      <vt:lpstr>valge slaideid</vt:lpstr>
      <vt:lpstr>9 multiplexer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multiplexer</dc:title>
  <dc:creator>Andrei Rudz</dc:creator>
  <cp:lastModifiedBy>Andrei Rudz</cp:lastModifiedBy>
  <cp:revision>8</cp:revision>
  <dcterms:created xsi:type="dcterms:W3CDTF">2020-07-29T04:48:57Z</dcterms:created>
  <dcterms:modified xsi:type="dcterms:W3CDTF">2020-08-05T12:26:12Z</dcterms:modified>
</cp:coreProperties>
</file>