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98" d="100"/>
          <a:sy n="98" d="100"/>
        </p:scale>
        <p:origin x="110" y="12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9F32-1D69-4A60-8940-B5A4C2BE6A5A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695F-ACE3-43BD-8A4F-CFD6CB213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00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9F32-1D69-4A60-8940-B5A4C2BE6A5A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695F-ACE3-43BD-8A4F-CFD6CB213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19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9F32-1D69-4A60-8940-B5A4C2BE6A5A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695F-ACE3-43BD-8A4F-CFD6CB213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29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9F32-1D69-4A60-8940-B5A4C2BE6A5A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695F-ACE3-43BD-8A4F-CFD6CB213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95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9F32-1D69-4A60-8940-B5A4C2BE6A5A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695F-ACE3-43BD-8A4F-CFD6CB213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08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9F32-1D69-4A60-8940-B5A4C2BE6A5A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695F-ACE3-43BD-8A4F-CFD6CB213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767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9F32-1D69-4A60-8940-B5A4C2BE6A5A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695F-ACE3-43BD-8A4F-CFD6CB213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50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9F32-1D69-4A60-8940-B5A4C2BE6A5A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695F-ACE3-43BD-8A4F-CFD6CB213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78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9F32-1D69-4A60-8940-B5A4C2BE6A5A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695F-ACE3-43BD-8A4F-CFD6CB213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2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9F32-1D69-4A60-8940-B5A4C2BE6A5A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695F-ACE3-43BD-8A4F-CFD6CB213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071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9F32-1D69-4A60-8940-B5A4C2BE6A5A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695F-ACE3-43BD-8A4F-CFD6CB213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99F32-1D69-4A60-8940-B5A4C2BE6A5A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0695F-ACE3-43BD-8A4F-CFD6CB213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163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46070" y="26347"/>
            <a:ext cx="6842762" cy="523557"/>
          </a:xfrm>
        </p:spPr>
        <p:txBody>
          <a:bodyPr>
            <a:noAutofit/>
          </a:bodyPr>
          <a:lstStyle/>
          <a:p>
            <a:r>
              <a:rPr lang="et-EE" sz="3200" dirty="0" smtClean="0">
                <a:latin typeface="Bookman Old Style" panose="02050604050505020204" pitchFamily="18" charset="0"/>
              </a:rPr>
              <a:t>MAJANDUSANALÜÜS</a:t>
            </a:r>
            <a:endParaRPr lang="en-US" sz="32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2697" y="1434308"/>
            <a:ext cx="286294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t-EE" dirty="0" smtClean="0">
                <a:latin typeface="Bookman Old Style" panose="02050604050505020204" pitchFamily="18" charset="0"/>
              </a:rPr>
              <a:t>Makrokeskkonna analüüs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8006" y="1364640"/>
            <a:ext cx="3008810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t-EE" sz="1600" dirty="0" smtClean="0">
                <a:latin typeface="Bookman Old Style" panose="02050604050505020204" pitchFamily="18" charset="0"/>
              </a:rPr>
              <a:t>PESTLE</a:t>
            </a:r>
            <a:endParaRPr lang="en-US" sz="1600" dirty="0">
              <a:latin typeface="Bookman Old Style" panose="0205060405050502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0190" y="2278042"/>
            <a:ext cx="279544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t-EE" dirty="0" smtClean="0">
                <a:latin typeface="Bookman Old Style" panose="02050604050505020204" pitchFamily="18" charset="0"/>
              </a:rPr>
              <a:t>Mikrokeskkonna analüüs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38006" y="1861796"/>
            <a:ext cx="3008810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t-EE" sz="1600" dirty="0" smtClean="0">
                <a:latin typeface="Bookman Old Style" panose="02050604050505020204" pitchFamily="18" charset="0"/>
              </a:rPr>
              <a:t>VALDKONNA ANALÜÜS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248841" y="2199524"/>
            <a:ext cx="363583" cy="1793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612424" y="2641921"/>
            <a:ext cx="3059973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t-EE" sz="1600" dirty="0" smtClean="0">
                <a:latin typeface="Bookman Old Style" panose="02050604050505020204" pitchFamily="18" charset="0"/>
              </a:rPr>
              <a:t>TURU ANALÜÜS</a:t>
            </a:r>
          </a:p>
          <a:p>
            <a:pPr algn="ctr"/>
            <a:r>
              <a:rPr lang="et-EE" sz="1600" dirty="0" smtClean="0">
                <a:latin typeface="Bookman Old Style" panose="02050604050505020204" pitchFamily="18" charset="0"/>
              </a:rPr>
              <a:t>KONKURENTSIANALÜÜS</a:t>
            </a:r>
            <a:endParaRPr lang="en-US" sz="1600" dirty="0">
              <a:latin typeface="Bookman Old Style" panose="02050604050505020204" pitchFamily="18" charset="0"/>
            </a:endParaRPr>
          </a:p>
        </p:txBody>
      </p:sp>
      <p:cxnSp>
        <p:nvCxnSpPr>
          <p:cNvPr id="17" name="Straight Arrow Connector 16"/>
          <p:cNvCxnSpPr>
            <a:stCxn id="8" idx="3"/>
          </p:cNvCxnSpPr>
          <p:nvPr/>
        </p:nvCxnSpPr>
        <p:spPr>
          <a:xfrm>
            <a:off x="3215637" y="2601208"/>
            <a:ext cx="414748" cy="3426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672397" y="1557205"/>
            <a:ext cx="637904" cy="21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86838" y="4896179"/>
            <a:ext cx="317862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t-EE" dirty="0" smtClean="0">
                <a:latin typeface="Bookman Old Style" panose="02050604050505020204" pitchFamily="18" charset="0"/>
              </a:rPr>
              <a:t>Ettevõtte siseanalüüs- FINANTSANALÜÜS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672172" y="1507210"/>
            <a:ext cx="2792337" cy="448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600" dirty="0" smtClean="0">
                <a:latin typeface="Bookman Old Style" panose="02050604050505020204" pitchFamily="18" charset="0"/>
              </a:rPr>
              <a:t>RÜHMATÖÖ</a:t>
            </a:r>
            <a:r>
              <a:rPr lang="et-EE" sz="1600" dirty="0">
                <a:latin typeface="Bookman Old Style" panose="02050604050505020204" pitchFamily="18" charset="0"/>
              </a:rPr>
              <a:t>: </a:t>
            </a:r>
            <a:endParaRPr lang="et-EE" sz="1600" dirty="0" smtClean="0">
              <a:latin typeface="Bookman Old Style" panose="02050604050505020204" pitchFamily="18" charset="0"/>
            </a:endParaRPr>
          </a:p>
          <a:p>
            <a:pPr algn="ctr"/>
            <a:r>
              <a:rPr lang="et-EE" sz="1600" dirty="0" smtClean="0">
                <a:latin typeface="Bookman Old Style" panose="02050604050505020204" pitchFamily="18" charset="0"/>
              </a:rPr>
              <a:t>ÜHE ETTEVÕTTE ANALÜÜS</a:t>
            </a:r>
          </a:p>
          <a:p>
            <a:pPr algn="ctr"/>
            <a:endParaRPr lang="et-EE" sz="1600" dirty="0">
              <a:latin typeface="Bookman Old Style" panose="02050604050505020204" pitchFamily="18" charset="0"/>
            </a:endParaRPr>
          </a:p>
          <a:p>
            <a:pPr algn="ctr"/>
            <a:endParaRPr lang="et-EE" sz="1600" dirty="0">
              <a:latin typeface="Bookman Old Style" panose="02050604050505020204" pitchFamily="18" charset="0"/>
            </a:endParaRPr>
          </a:p>
          <a:p>
            <a:pPr algn="ctr"/>
            <a:r>
              <a:rPr lang="et-EE" sz="1600" dirty="0" smtClean="0">
                <a:latin typeface="Bookman Old Style" panose="02050604050505020204" pitchFamily="18" charset="0"/>
              </a:rPr>
              <a:t>KESKKONNA ANALÜÜS</a:t>
            </a:r>
          </a:p>
          <a:p>
            <a:pPr algn="ctr"/>
            <a:r>
              <a:rPr lang="et-EE" sz="1600" dirty="0" smtClean="0">
                <a:latin typeface="Bookman Old Style" panose="02050604050505020204" pitchFamily="18" charset="0"/>
              </a:rPr>
              <a:t>FINANTSANALÜÜS</a:t>
            </a:r>
            <a:endParaRPr lang="et-EE" sz="1600" dirty="0">
              <a:latin typeface="Bookman Old Style" panose="02050604050505020204" pitchFamily="18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6672397" y="2058770"/>
            <a:ext cx="695054" cy="188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6772269" y="2862484"/>
            <a:ext cx="694798" cy="25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71746" y="607556"/>
            <a:ext cx="300881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t-EE" dirty="0" smtClean="0">
                <a:latin typeface="Bookman Old Style" panose="02050604050505020204" pitchFamily="18" charset="0"/>
              </a:rPr>
              <a:t>LÄBITAV TEMAATIKA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79222" y="570547"/>
            <a:ext cx="306759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t-EE" dirty="0" smtClean="0">
                <a:latin typeface="Bookman Old Style" panose="02050604050505020204" pitchFamily="18" charset="0"/>
              </a:rPr>
              <a:t>ALATEEMAD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635239" y="476128"/>
            <a:ext cx="4462051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t-EE" dirty="0" smtClean="0">
                <a:latin typeface="Bookman Old Style" panose="02050604050505020204" pitchFamily="18" charset="0"/>
              </a:rPr>
              <a:t>ISESEISEV TÖÖ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60" name="Down Arrow 59"/>
          <p:cNvSpPr/>
          <p:nvPr/>
        </p:nvSpPr>
        <p:spPr>
          <a:xfrm>
            <a:off x="1645920" y="1029897"/>
            <a:ext cx="383178" cy="2938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Down Arrow 61"/>
          <p:cNvSpPr/>
          <p:nvPr/>
        </p:nvSpPr>
        <p:spPr>
          <a:xfrm>
            <a:off x="4759234" y="1005356"/>
            <a:ext cx="383177" cy="2938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Down Arrow 62"/>
          <p:cNvSpPr/>
          <p:nvPr/>
        </p:nvSpPr>
        <p:spPr>
          <a:xfrm>
            <a:off x="8923019" y="1005457"/>
            <a:ext cx="383177" cy="2938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4450637" y="5117117"/>
            <a:ext cx="81751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5" idx="3"/>
          </p:cNvCxnSpPr>
          <p:nvPr/>
        </p:nvCxnSpPr>
        <p:spPr>
          <a:xfrm flipV="1">
            <a:off x="3215637" y="1539285"/>
            <a:ext cx="285208" cy="2181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7689560" y="6118057"/>
            <a:ext cx="2774949" cy="5380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600" dirty="0" smtClean="0">
                <a:latin typeface="Bookman Old Style" panose="02050604050505020204" pitchFamily="18" charset="0"/>
              </a:rPr>
              <a:t>50</a:t>
            </a:r>
            <a:r>
              <a:rPr lang="et-EE" sz="1600" dirty="0" smtClean="0">
                <a:latin typeface="Bookman Old Style" panose="02050604050505020204" pitchFamily="18" charset="0"/>
              </a:rPr>
              <a:t>% lõpphindest</a:t>
            </a:r>
            <a:endParaRPr lang="en-US" sz="1600" dirty="0">
              <a:latin typeface="Bookman Old Style" panose="020506040505050202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0732145" y="2198285"/>
            <a:ext cx="1422769" cy="10284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600" dirty="0" smtClean="0">
                <a:latin typeface="Bookman Old Style" panose="02050604050505020204" pitchFamily="18" charset="0"/>
              </a:rPr>
              <a:t>TEST: </a:t>
            </a:r>
            <a:r>
              <a:rPr lang="et-EE" sz="1600" dirty="0" smtClean="0">
                <a:latin typeface="Bookman Old Style" panose="02050604050505020204" pitchFamily="18" charset="0"/>
              </a:rPr>
              <a:t>50</a:t>
            </a:r>
            <a:r>
              <a:rPr lang="et-EE" sz="1600" dirty="0" smtClean="0">
                <a:latin typeface="Bookman Old Style" panose="02050604050505020204" pitchFamily="18" charset="0"/>
              </a:rPr>
              <a:t>% HINDEST</a:t>
            </a:r>
            <a:endParaRPr lang="en-US" sz="1600" dirty="0">
              <a:latin typeface="Bookman Old Style" panose="02050604050505020204" pitchFamily="18" charset="0"/>
            </a:endParaRPr>
          </a:p>
        </p:txBody>
      </p:sp>
      <p:sp>
        <p:nvSpPr>
          <p:cNvPr id="33" name="Down Arrow 32"/>
          <p:cNvSpPr/>
          <p:nvPr/>
        </p:nvSpPr>
        <p:spPr>
          <a:xfrm>
            <a:off x="11349696" y="1029897"/>
            <a:ext cx="383177" cy="2938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929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35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Calibri</vt:lpstr>
      <vt:lpstr>Calibri Light</vt:lpstr>
      <vt:lpstr>Office Theme</vt:lpstr>
      <vt:lpstr>MAJANDUSANALÜÜS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MAJANDUSANALÜÜS</dc:title>
  <dc:creator>Inga Stelmak</dc:creator>
  <cp:lastModifiedBy>Inga Stelmak</cp:lastModifiedBy>
  <cp:revision>17</cp:revision>
  <dcterms:created xsi:type="dcterms:W3CDTF">2018-09-18T08:08:45Z</dcterms:created>
  <dcterms:modified xsi:type="dcterms:W3CDTF">2021-01-28T08:45:42Z</dcterms:modified>
</cp:coreProperties>
</file>