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1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FF4A85-34FC-4522-AABB-3C7977AE24F4}" v="3" dt="2025-05-26T14:43:17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12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k Popell" userId="3b52af61ea889ca3" providerId="LiveId" clId="{185CAE5C-7C4F-47B2-9366-7AA810754955}"/>
    <pc:docChg chg="custSel modSld">
      <pc:chgData name="Janek Popell" userId="3b52af61ea889ca3" providerId="LiveId" clId="{185CAE5C-7C4F-47B2-9366-7AA810754955}" dt="2024-11-19T07:40:09.123" v="343" actId="20577"/>
      <pc:docMkLst>
        <pc:docMk/>
      </pc:docMkLst>
      <pc:sldChg chg="modSp mod">
        <pc:chgData name="Janek Popell" userId="3b52af61ea889ca3" providerId="LiveId" clId="{185CAE5C-7C4F-47B2-9366-7AA810754955}" dt="2024-11-19T07:40:09.123" v="343" actId="20577"/>
        <pc:sldMkLst>
          <pc:docMk/>
          <pc:sldMk cId="0" sldId="267"/>
        </pc:sldMkLst>
      </pc:sldChg>
    </pc:docChg>
  </pc:docChgLst>
  <pc:docChgLst>
    <pc:chgData name="Janek Popell" userId="3b52af61ea889ca3" providerId="LiveId" clId="{83FF4A85-34FC-4522-AABB-3C7977AE24F4}"/>
    <pc:docChg chg="modSld">
      <pc:chgData name="Janek Popell" userId="3b52af61ea889ca3" providerId="LiveId" clId="{83FF4A85-34FC-4522-AABB-3C7977AE24F4}" dt="2025-05-26T14:43:32.657" v="15" actId="14734"/>
      <pc:docMkLst>
        <pc:docMk/>
      </pc:docMkLst>
      <pc:sldChg chg="modSp mod">
        <pc:chgData name="Janek Popell" userId="3b52af61ea889ca3" providerId="LiveId" clId="{83FF4A85-34FC-4522-AABB-3C7977AE24F4}" dt="2025-05-26T14:43:00.999" v="5" actId="1076"/>
        <pc:sldMkLst>
          <pc:docMk/>
          <pc:sldMk cId="0" sldId="265"/>
        </pc:sldMkLst>
        <pc:spChg chg="mod">
          <ac:chgData name="Janek Popell" userId="3b52af61ea889ca3" providerId="LiveId" clId="{83FF4A85-34FC-4522-AABB-3C7977AE24F4}" dt="2025-05-26T14:42:59.028" v="4" actId="1076"/>
          <ac:spMkLst>
            <pc:docMk/>
            <pc:sldMk cId="0" sldId="265"/>
            <ac:spMk id="9245" creationId="{686476E3-423C-4032-985D-6EC9D4243DAD}"/>
          </ac:spMkLst>
        </pc:spChg>
        <pc:spChg chg="mod">
          <ac:chgData name="Janek Popell" userId="3b52af61ea889ca3" providerId="LiveId" clId="{83FF4A85-34FC-4522-AABB-3C7977AE24F4}" dt="2025-05-26T14:43:00.999" v="5" actId="1076"/>
          <ac:spMkLst>
            <pc:docMk/>
            <pc:sldMk cId="0" sldId="265"/>
            <ac:spMk id="9246" creationId="{6AD139E4-7AB1-48D8-8503-61A5F6DC433D}"/>
          </ac:spMkLst>
        </pc:spChg>
      </pc:sldChg>
      <pc:sldChg chg="modSp mod">
        <pc:chgData name="Janek Popell" userId="3b52af61ea889ca3" providerId="LiveId" clId="{83FF4A85-34FC-4522-AABB-3C7977AE24F4}" dt="2025-05-26T14:42:47.628" v="3" actId="6549"/>
        <pc:sldMkLst>
          <pc:docMk/>
          <pc:sldMk cId="0" sldId="267"/>
        </pc:sldMkLst>
        <pc:spChg chg="mod">
          <ac:chgData name="Janek Popell" userId="3b52af61ea889ca3" providerId="LiveId" clId="{83FF4A85-34FC-4522-AABB-3C7977AE24F4}" dt="2025-05-26T14:42:41.430" v="0" actId="6549"/>
          <ac:spMkLst>
            <pc:docMk/>
            <pc:sldMk cId="0" sldId="267"/>
            <ac:spMk id="2062" creationId="{237828AB-53FA-4338-B767-FD0530CB8DDB}"/>
          </ac:spMkLst>
        </pc:spChg>
        <pc:graphicFrameChg chg="modGraphic">
          <ac:chgData name="Janek Popell" userId="3b52af61ea889ca3" providerId="LiveId" clId="{83FF4A85-34FC-4522-AABB-3C7977AE24F4}" dt="2025-05-26T14:42:47.628" v="3" actId="6549"/>
          <ac:graphicFrameMkLst>
            <pc:docMk/>
            <pc:sldMk cId="0" sldId="267"/>
            <ac:graphicFrameMk id="59466" creationId="{F9577893-94F8-4D45-A0CE-9317F9BD8556}"/>
          </ac:graphicFrameMkLst>
        </pc:graphicFrameChg>
        <pc:graphicFrameChg chg="modGraphic">
          <ac:chgData name="Janek Popell" userId="3b52af61ea889ca3" providerId="LiveId" clId="{83FF4A85-34FC-4522-AABB-3C7977AE24F4}" dt="2025-05-26T14:42:43.331" v="1" actId="6549"/>
          <ac:graphicFrameMkLst>
            <pc:docMk/>
            <pc:sldMk cId="0" sldId="267"/>
            <ac:graphicFrameMk id="59473" creationId="{A7841082-D14A-4A7C-9271-B2FC82DD95F0}"/>
          </ac:graphicFrameMkLst>
        </pc:graphicFrameChg>
        <pc:graphicFrameChg chg="modGraphic">
          <ac:chgData name="Janek Popell" userId="3b52af61ea889ca3" providerId="LiveId" clId="{83FF4A85-34FC-4522-AABB-3C7977AE24F4}" dt="2025-05-26T14:42:45.907" v="2" actId="6549"/>
          <ac:graphicFrameMkLst>
            <pc:docMk/>
            <pc:sldMk cId="0" sldId="267"/>
            <ac:graphicFrameMk id="59477" creationId="{DE098FE4-16A3-4CB0-9063-D8F52C551D73}"/>
          </ac:graphicFrameMkLst>
        </pc:graphicFrameChg>
      </pc:sldChg>
      <pc:sldChg chg="modSp mod">
        <pc:chgData name="Janek Popell" userId="3b52af61ea889ca3" providerId="LiveId" clId="{83FF4A85-34FC-4522-AABB-3C7977AE24F4}" dt="2025-05-26T14:43:32.657" v="15" actId="14734"/>
        <pc:sldMkLst>
          <pc:docMk/>
          <pc:sldMk cId="0" sldId="269"/>
        </pc:sldMkLst>
        <pc:graphicFrameChg chg="modGraphic">
          <ac:chgData name="Janek Popell" userId="3b52af61ea889ca3" providerId="LiveId" clId="{83FF4A85-34FC-4522-AABB-3C7977AE24F4}" dt="2025-05-26T14:43:32.657" v="15" actId="14734"/>
          <ac:graphicFrameMkLst>
            <pc:docMk/>
            <pc:sldMk cId="0" sldId="269"/>
            <ac:graphicFrameMk id="63492" creationId="{634AF54E-6123-4174-8A03-26838DE274A0}"/>
          </ac:graphicFrameMkLst>
        </pc:graphicFrameChg>
        <pc:picChg chg="mod">
          <ac:chgData name="Janek Popell" userId="3b52af61ea889ca3" providerId="LiveId" clId="{83FF4A85-34FC-4522-AABB-3C7977AE24F4}" dt="2025-05-26T14:43:17.255" v="10" actId="1076"/>
          <ac:picMkLst>
            <pc:docMk/>
            <pc:sldMk cId="0" sldId="269"/>
            <ac:picMk id="10288" creationId="{6AC27201-F2A2-4442-8D98-736800FD606D}"/>
          </ac:picMkLst>
        </pc:picChg>
        <pc:picChg chg="mod">
          <ac:chgData name="Janek Popell" userId="3b52af61ea889ca3" providerId="LiveId" clId="{83FF4A85-34FC-4522-AABB-3C7977AE24F4}" dt="2025-05-26T14:43:15.337" v="9" actId="1076"/>
          <ac:picMkLst>
            <pc:docMk/>
            <pc:sldMk cId="0" sldId="269"/>
            <ac:picMk id="10289" creationId="{B598EC28-9A74-41C7-B584-3C809351BC9E}"/>
          </ac:picMkLst>
        </pc:picChg>
      </pc:sldChg>
    </pc:docChg>
  </pc:docChgLst>
  <pc:docChgLst>
    <pc:chgData name="Janek Popell" userId="3b52af61ea889ca3" providerId="LiveId" clId="{1BB508EE-B91D-44D5-AFD0-DB3144C2D284}"/>
    <pc:docChg chg="undo custSel modSld">
      <pc:chgData name="Janek Popell" userId="3b52af61ea889ca3" providerId="LiveId" clId="{1BB508EE-B91D-44D5-AFD0-DB3144C2D284}" dt="2023-11-21T11:56:46.626" v="2589" actId="6549"/>
      <pc:docMkLst>
        <pc:docMk/>
      </pc:docMkLst>
      <pc:sldChg chg="delSp modSp mod">
        <pc:chgData name="Janek Popell" userId="3b52af61ea889ca3" providerId="LiveId" clId="{1BB508EE-B91D-44D5-AFD0-DB3144C2D284}" dt="2023-11-21T11:55:50.508" v="2581" actId="6549"/>
        <pc:sldMkLst>
          <pc:docMk/>
          <pc:sldMk cId="0" sldId="260"/>
        </pc:sldMkLst>
      </pc:sldChg>
      <pc:sldChg chg="delSp modSp mod">
        <pc:chgData name="Janek Popell" userId="3b52af61ea889ca3" providerId="LiveId" clId="{1BB508EE-B91D-44D5-AFD0-DB3144C2D284}" dt="2023-11-21T11:55:59.454" v="2582" actId="6549"/>
        <pc:sldMkLst>
          <pc:docMk/>
          <pc:sldMk cId="0" sldId="261"/>
        </pc:sldMkLst>
      </pc:sldChg>
      <pc:sldChg chg="modSp mod">
        <pc:chgData name="Janek Popell" userId="3b52af61ea889ca3" providerId="LiveId" clId="{1BB508EE-B91D-44D5-AFD0-DB3144C2D284}" dt="2023-11-21T11:56:07.420" v="2583" actId="6549"/>
        <pc:sldMkLst>
          <pc:docMk/>
          <pc:sldMk cId="0" sldId="262"/>
        </pc:sldMkLst>
      </pc:sldChg>
      <pc:sldChg chg="addSp delSp modSp mod">
        <pc:chgData name="Janek Popell" userId="3b52af61ea889ca3" providerId="LiveId" clId="{1BB508EE-B91D-44D5-AFD0-DB3144C2D284}" dt="2023-11-21T11:56:16.853" v="2584" actId="6549"/>
        <pc:sldMkLst>
          <pc:docMk/>
          <pc:sldMk cId="0" sldId="263"/>
        </pc:sldMkLst>
      </pc:sldChg>
      <pc:sldChg chg="modSp mod">
        <pc:chgData name="Janek Popell" userId="3b52af61ea889ca3" providerId="LiveId" clId="{1BB508EE-B91D-44D5-AFD0-DB3144C2D284}" dt="2023-11-21T11:56:26.284" v="2585" actId="6549"/>
        <pc:sldMkLst>
          <pc:docMk/>
          <pc:sldMk cId="0" sldId="264"/>
        </pc:sldMkLst>
      </pc:sldChg>
      <pc:sldChg chg="modSp mod">
        <pc:chgData name="Janek Popell" userId="3b52af61ea889ca3" providerId="LiveId" clId="{1BB508EE-B91D-44D5-AFD0-DB3144C2D284}" dt="2023-11-21T11:56:32.917" v="2586" actId="6549"/>
        <pc:sldMkLst>
          <pc:docMk/>
          <pc:sldMk cId="0" sldId="265"/>
        </pc:sldMkLst>
      </pc:sldChg>
      <pc:sldChg chg="modSp mod">
        <pc:chgData name="Janek Popell" userId="3b52af61ea889ca3" providerId="LiveId" clId="{1BB508EE-B91D-44D5-AFD0-DB3144C2D284}" dt="2023-11-21T11:55:18.905" v="2575" actId="6549"/>
        <pc:sldMkLst>
          <pc:docMk/>
          <pc:sldMk cId="0" sldId="267"/>
        </pc:sldMkLst>
      </pc:sldChg>
      <pc:sldChg chg="modSp mod">
        <pc:chgData name="Janek Popell" userId="3b52af61ea889ca3" providerId="LiveId" clId="{1BB508EE-B91D-44D5-AFD0-DB3144C2D284}" dt="2023-11-21T11:56:46.626" v="2589" actId="6549"/>
        <pc:sldMkLst>
          <pc:docMk/>
          <pc:sldMk cId="0" sldId="269"/>
        </pc:sldMkLst>
      </pc:sldChg>
      <pc:sldChg chg="modSp mod">
        <pc:chgData name="Janek Popell" userId="3b52af61ea889ca3" providerId="LiveId" clId="{1BB508EE-B91D-44D5-AFD0-DB3144C2D284}" dt="2023-11-21T11:55:43.600" v="2580" actId="6549"/>
        <pc:sldMkLst>
          <pc:docMk/>
          <pc:sldMk cId="0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D88FD-DFF1-46DE-905B-E34BAF165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75457-1DF3-4AC9-B9B5-EDDF08E08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4F169-5FB6-4BBD-93E9-3A4B9539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756D7-7357-421E-B473-A47059F5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0B80-0509-4EB5-9C19-FBA382263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8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8400D-9A7C-4651-8008-BE609DBF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23FF8-0E4D-44E2-94E5-60916734D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9230B-8198-4582-8A4E-D19C16C41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77D3B-9A5F-4398-BD70-AD19348C2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54411-C31F-4239-8A70-3569ACBD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05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6E5A6-91A1-4F33-B5D5-D26EE4ECBB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9F32A8-1956-4E2C-A6FD-4679975367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2CC9-03C1-4B4D-954C-9409C67E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8FBB0-FDCD-4372-BA87-1826DDDBE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100FC-C17A-4A2D-93DB-1C59C803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78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7C54B58-5DFE-4276-9E8B-077501FBCB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14A2BD-4FC8-4DE7-A247-E20BA1570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6D5719-3E73-4ED1-AAFF-28826F8977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344A73-AD0E-49F6-87F7-D8416F965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65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214FA-DACD-4F5F-8DF7-2E845448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3DC6-9177-4BC4-BD67-306F8F0F2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2408-5CB8-4005-8F7F-A6C47A91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77C82-F05F-4FE1-A828-21601381D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34677-AB53-493E-BB0D-038BF496D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DF965-EDDE-4128-816C-FEFBFC082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12AB2F-0C8A-4AF8-A5A6-3185AADF4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821A9-45BC-4DBC-9ED1-299F23CCD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C2F33C-CF93-4A48-A4D3-0361D19B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ADD14-21D2-4710-BD09-B0F0D919C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0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1786B-7189-423D-A785-1C2332D3B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7E435-38E0-4ED4-9282-E053880C80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C7D0C1-A775-4729-9653-425B32B82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9DD49-62F3-4AEA-88D3-1B1F98109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0930DF-D634-4729-B954-C62F75D41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8C8AC5-DAE7-409B-8D66-9EAF4357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4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8E0D4-6ABD-4726-9929-B2DD2C52D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43CE5-77DC-42A0-9E52-5BE364EF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A6F9EA-DBDF-40B1-A279-3F9E8D322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E96B6E-5B42-43E1-8D19-EC2DD10026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14839C-B137-4C41-90FA-3F2E03B0F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A62303-BDFB-4FC5-B033-9251F16D1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A68A78-03DE-4319-84A1-BD91AC382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77EDD8-67B0-4B0A-8D8E-6C270C2D7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0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865B9-54DF-4D37-9A96-D0B07185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1C48A3-1AC2-408C-8F69-EE2A186F8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48ADD0-63CD-40A6-9502-90B58655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9CD73-FAC4-4A8A-AF04-82451A38F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6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37BECB-8C09-4BBB-9C93-EDE4838D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30C8C0-F3D6-4D1E-8B28-E52587A4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27872-3B77-4C40-98A2-7DD50C38E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69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5B731-4429-4E82-AACB-4E97ABD6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911AC-C8B5-4482-B0DF-B2C367AFE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A618D-9F0E-451A-B6B0-CABEE0255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CFFBB0-B627-42C7-B12C-67D5F5215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0C4D6E-A408-4B9D-900C-013AF786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7026A-2459-4A36-9B8F-75241E977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92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B8B8A-AF59-461D-A487-246DB6AD7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65815F-F125-4828-9188-6C2C6EAE9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9D996-E3D3-4B1A-A401-AAD72A5AE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899A5-DB49-4AB1-AF60-082F11DC0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9AEED-1FC5-42B9-A143-0DB8745A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856D6-55BC-4CFB-AF94-4B04741C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6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2187FC-5243-4C34-8E18-4A8A191B8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EAF62-DFCC-4D4E-954B-1271EA0D9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D4429E-A101-4C74-A698-2D411A861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BDFB6-67DD-416C-8323-A522A73A85A8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66A95-429A-4790-84D0-EB5AC4E61A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65C33-C2E9-4764-808F-FF0DE8B21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00EB7-3C3A-4EF3-917F-B2E04EAF4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6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473" name="Group 81">
            <a:extLst>
              <a:ext uri="{FF2B5EF4-FFF2-40B4-BE49-F238E27FC236}">
                <a16:creationId xmlns:a16="http://schemas.microsoft.com/office/drawing/2014/main" id="{A7841082-D14A-4A7C-9271-B2FC82DD9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181922"/>
              </p:ext>
            </p:extLst>
          </p:nvPr>
        </p:nvGraphicFramePr>
        <p:xfrm>
          <a:off x="1685789" y="1173390"/>
          <a:ext cx="8926512" cy="946150"/>
        </p:xfrm>
        <a:graphic>
          <a:graphicData uri="http://schemas.openxmlformats.org/drawingml/2006/table">
            <a:tbl>
              <a:tblPr/>
              <a:tblGrid>
                <a:gridCol w="1077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9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KAIZEN </a:t>
                      </a: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MEESKOND</a:t>
                      </a: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: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alibri" pitchFamily="34" charset="0"/>
                        </a:rPr>
                        <a:t>Leader : Janek Popell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60" name="Text Box 12">
            <a:extLst>
              <a:ext uri="{FF2B5EF4-FFF2-40B4-BE49-F238E27FC236}">
                <a16:creationId xmlns:a16="http://schemas.microsoft.com/office/drawing/2014/main" id="{65F2C1B1-478A-438E-95B4-85B795CAE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b="0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7660DCA4-A48A-42C5-B0AC-887BC5877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1a.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Probleemi defineerimine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62" name="Text Box 14">
            <a:extLst>
              <a:ext uri="{FF2B5EF4-FFF2-40B4-BE49-F238E27FC236}">
                <a16:creationId xmlns:a16="http://schemas.microsoft.com/office/drawing/2014/main" id="{237828AB-53FA-4338-B767-FD0530CB8D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69332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en-US" b="0" dirty="0"/>
              <a:t>Proble</a:t>
            </a:r>
            <a:r>
              <a:rPr lang="et-EE" altLang="en-US" b="0" dirty="0"/>
              <a:t>e</a:t>
            </a:r>
            <a:r>
              <a:rPr lang="it-IT" altLang="en-US" b="0" dirty="0"/>
              <a:t>m:</a:t>
            </a:r>
            <a:endParaRPr lang="en-US" sz="1600" dirty="0">
              <a:latin typeface="Calibri" pitchFamily="34" charset="0"/>
            </a:endParaRPr>
          </a:p>
        </p:txBody>
      </p:sp>
      <p:graphicFrame>
        <p:nvGraphicFramePr>
          <p:cNvPr id="59477" name="Group 85">
            <a:extLst>
              <a:ext uri="{FF2B5EF4-FFF2-40B4-BE49-F238E27FC236}">
                <a16:creationId xmlns:a16="http://schemas.microsoft.com/office/drawing/2014/main" id="{DE098FE4-16A3-4CB0-9063-D8F52C551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770086"/>
              </p:ext>
            </p:extLst>
          </p:nvPr>
        </p:nvGraphicFramePr>
        <p:xfrm>
          <a:off x="1515291" y="2141492"/>
          <a:ext cx="9387839" cy="1211307"/>
        </p:xfrm>
        <a:graphic>
          <a:graphicData uri="http://schemas.openxmlformats.org/drawingml/2006/table">
            <a:tbl>
              <a:tblPr/>
              <a:tblGrid>
                <a:gridCol w="1133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22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PROBLEEMI KIRJELDUS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10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466" name="Group 74">
            <a:extLst>
              <a:ext uri="{FF2B5EF4-FFF2-40B4-BE49-F238E27FC236}">
                <a16:creationId xmlns:a16="http://schemas.microsoft.com/office/drawing/2014/main" id="{F9577893-94F8-4D45-A0CE-9317F9BD85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7319840"/>
              </p:ext>
            </p:extLst>
          </p:nvPr>
        </p:nvGraphicFramePr>
        <p:xfrm>
          <a:off x="1631951" y="3396343"/>
          <a:ext cx="8926513" cy="1088571"/>
        </p:xfrm>
        <a:graphic>
          <a:graphicData uri="http://schemas.openxmlformats.org/drawingml/2006/table">
            <a:tbl>
              <a:tblPr/>
              <a:tblGrid>
                <a:gridCol w="1077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16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PROBLEEMI PÕHJUS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4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485" name="Group 93">
            <a:extLst>
              <a:ext uri="{FF2B5EF4-FFF2-40B4-BE49-F238E27FC236}">
                <a16:creationId xmlns:a16="http://schemas.microsoft.com/office/drawing/2014/main" id="{23977448-9C59-41F2-81DB-327D8E1DE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412021"/>
              </p:ext>
            </p:extLst>
          </p:nvPr>
        </p:nvGraphicFramePr>
        <p:xfrm>
          <a:off x="1631950" y="4437063"/>
          <a:ext cx="8928100" cy="1174698"/>
        </p:xfrm>
        <a:graphic>
          <a:graphicData uri="http://schemas.openxmlformats.org/drawingml/2006/table">
            <a:tbl>
              <a:tblPr/>
              <a:tblGrid>
                <a:gridCol w="107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6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842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HETKESEIS                                                                   SOOVITUD TULEMUS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2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095" name="Picture 47" descr="metro_da_sarta">
            <a:extLst>
              <a:ext uri="{FF2B5EF4-FFF2-40B4-BE49-F238E27FC236}">
                <a16:creationId xmlns:a16="http://schemas.microsoft.com/office/drawing/2014/main" id="{2CC58611-2789-4173-9153-E0069324C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4516439"/>
            <a:ext cx="83185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82" name="Group 90">
            <a:extLst>
              <a:ext uri="{FF2B5EF4-FFF2-40B4-BE49-F238E27FC236}">
                <a16:creationId xmlns:a16="http://schemas.microsoft.com/office/drawing/2014/main" id="{3FA27DFC-0688-4D21-B1B2-318BB7DFA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907217"/>
              </p:ext>
            </p:extLst>
          </p:nvPr>
        </p:nvGraphicFramePr>
        <p:xfrm>
          <a:off x="1631949" y="5795963"/>
          <a:ext cx="6413405" cy="874712"/>
        </p:xfrm>
        <a:graphic>
          <a:graphicData uri="http://schemas.openxmlformats.org/drawingml/2006/table">
            <a:tbl>
              <a:tblPr/>
              <a:tblGrid>
                <a:gridCol w="111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5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MIDA EI SAA TEHA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9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06" name="Picture 58" descr="cartellino_rosso">
            <a:extLst>
              <a:ext uri="{FF2B5EF4-FFF2-40B4-BE49-F238E27FC236}">
                <a16:creationId xmlns:a16="http://schemas.microsoft.com/office/drawing/2014/main" id="{2203FEE4-1E82-4027-90CC-C3DF5A3C1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5838826"/>
            <a:ext cx="447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7" name="Picture 59" descr="logo kaizen">
            <a:extLst>
              <a:ext uri="{FF2B5EF4-FFF2-40B4-BE49-F238E27FC236}">
                <a16:creationId xmlns:a16="http://schemas.microsoft.com/office/drawing/2014/main" id="{391A1135-E1D3-4643-997C-F70595414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323976"/>
            <a:ext cx="10795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8" name="Picture 60" descr="punto-di-domanda">
            <a:extLst>
              <a:ext uri="{FF2B5EF4-FFF2-40B4-BE49-F238E27FC236}">
                <a16:creationId xmlns:a16="http://schemas.microsoft.com/office/drawing/2014/main" id="{CDEDD9D8-9F04-40FC-83E1-123E921F9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8" y="2420939"/>
            <a:ext cx="715962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" name="Picture 61" descr="Esclamativo">
            <a:extLst>
              <a:ext uri="{FF2B5EF4-FFF2-40B4-BE49-F238E27FC236}">
                <a16:creationId xmlns:a16="http://schemas.microsoft.com/office/drawing/2014/main" id="{575CE61F-C7FC-429D-A510-997360CB9C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389" y="3636964"/>
            <a:ext cx="936625" cy="65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9483" name="Group 91">
            <a:extLst>
              <a:ext uri="{FF2B5EF4-FFF2-40B4-BE49-F238E27FC236}">
                <a16:creationId xmlns:a16="http://schemas.microsoft.com/office/drawing/2014/main" id="{8F5B895C-464C-40F2-ADA1-833D45FE68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151237"/>
              </p:ext>
            </p:extLst>
          </p:nvPr>
        </p:nvGraphicFramePr>
        <p:xfrm>
          <a:off x="8183564" y="5743576"/>
          <a:ext cx="2376487" cy="1000125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8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KUUPÄEV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3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20" name="Picture 72" descr="calendario">
            <a:extLst>
              <a:ext uri="{FF2B5EF4-FFF2-40B4-BE49-F238E27FC236}">
                <a16:creationId xmlns:a16="http://schemas.microsoft.com/office/drawing/2014/main" id="{7B44845B-5693-41C4-96C0-685A9282F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E9E9E9"/>
              </a:clrFrom>
              <a:clrTo>
                <a:srgbClr val="E9E9E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4" y="5805489"/>
            <a:ext cx="6445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>
            <a:extLst>
              <a:ext uri="{FF2B5EF4-FFF2-40B4-BE49-F238E27FC236}">
                <a16:creationId xmlns:a16="http://schemas.microsoft.com/office/drawing/2014/main" id="{41E1E3E2-4F5A-4697-B50C-96F321B5FC38}"/>
              </a:ext>
            </a:extLst>
          </p:cNvPr>
          <p:cNvGrpSpPr>
            <a:grpSpLocks/>
          </p:cNvGrpSpPr>
          <p:nvPr/>
        </p:nvGrpSpPr>
        <p:grpSpPr bwMode="auto">
          <a:xfrm>
            <a:off x="1703388" y="3933032"/>
            <a:ext cx="8785225" cy="1008063"/>
            <a:chOff x="113" y="2614"/>
            <a:chExt cx="5489" cy="635"/>
          </a:xfrm>
        </p:grpSpPr>
        <p:sp>
          <p:nvSpPr>
            <p:cNvPr id="3101" name="AutoShape 3">
              <a:extLst>
                <a:ext uri="{FF2B5EF4-FFF2-40B4-BE49-F238E27FC236}">
                  <a16:creationId xmlns:a16="http://schemas.microsoft.com/office/drawing/2014/main" id="{F27C998B-3FCE-48C2-B9E6-97868E6808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13" y="2614"/>
              <a:ext cx="635" cy="635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02" name="Line 4">
              <a:extLst>
                <a:ext uri="{FF2B5EF4-FFF2-40B4-BE49-F238E27FC236}">
                  <a16:creationId xmlns:a16="http://schemas.microsoft.com/office/drawing/2014/main" id="{A8793FB1-D0BD-4C92-929F-1B43889E3E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" y="2931"/>
              <a:ext cx="3992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AutoShape 5">
              <a:extLst>
                <a:ext uri="{FF2B5EF4-FFF2-40B4-BE49-F238E27FC236}">
                  <a16:creationId xmlns:a16="http://schemas.microsoft.com/office/drawing/2014/main" id="{CC0E9BC7-73D8-490B-B807-B7034A5E0D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40" y="2704"/>
              <a:ext cx="862" cy="454"/>
            </a:xfrm>
            <a:prstGeom prst="flowChartDelay">
              <a:avLst/>
            </a:prstGeom>
            <a:solidFill>
              <a:srgbClr val="C0C0C0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3075" name="Text Box 6">
            <a:extLst>
              <a:ext uri="{FF2B5EF4-FFF2-40B4-BE49-F238E27FC236}">
                <a16:creationId xmlns:a16="http://schemas.microsoft.com/office/drawing/2014/main" id="{33380B2B-2E17-441A-845E-F7ED6A08D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1a.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PROBLEEMI DEFINEERIMINE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6" name="Text Box 7">
            <a:extLst>
              <a:ext uri="{FF2B5EF4-FFF2-40B4-BE49-F238E27FC236}">
                <a16:creationId xmlns:a16="http://schemas.microsoft.com/office/drawing/2014/main" id="{A1F2D417-B024-4BA5-94D1-EFE634BDA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sp>
        <p:nvSpPr>
          <p:cNvPr id="3077" name="Text Box 8">
            <a:extLst>
              <a:ext uri="{FF2B5EF4-FFF2-40B4-BE49-F238E27FC236}">
                <a16:creationId xmlns:a16="http://schemas.microsoft.com/office/drawing/2014/main" id="{C2440998-0D43-4662-90D6-8E3A6E29C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2420938"/>
            <a:ext cx="2808287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endParaRPr lang="en-US" altLang="en-US" sz="1200" dirty="0">
              <a:latin typeface="Calibri" panose="020F0502020204030204" pitchFamily="34" charset="0"/>
            </a:endParaRPr>
          </a:p>
        </p:txBody>
      </p:sp>
      <p:grpSp>
        <p:nvGrpSpPr>
          <p:cNvPr id="3078" name="Group 9">
            <a:extLst>
              <a:ext uri="{FF2B5EF4-FFF2-40B4-BE49-F238E27FC236}">
                <a16:creationId xmlns:a16="http://schemas.microsoft.com/office/drawing/2014/main" id="{292ADA11-CE20-496B-BA90-0C55CCE42CA6}"/>
              </a:ext>
            </a:extLst>
          </p:cNvPr>
          <p:cNvGrpSpPr>
            <a:grpSpLocks/>
          </p:cNvGrpSpPr>
          <p:nvPr/>
        </p:nvGrpSpPr>
        <p:grpSpPr bwMode="auto">
          <a:xfrm>
            <a:off x="1631950" y="2420938"/>
            <a:ext cx="935038" cy="1079500"/>
            <a:chOff x="3334" y="1570"/>
            <a:chExt cx="589" cy="680"/>
          </a:xfrm>
        </p:grpSpPr>
        <p:pic>
          <p:nvPicPr>
            <p:cNvPr id="3098" name="Picture 10" descr="persone">
              <a:extLst>
                <a:ext uri="{FF2B5EF4-FFF2-40B4-BE49-F238E27FC236}">
                  <a16:creationId xmlns:a16="http://schemas.microsoft.com/office/drawing/2014/main" id="{A12746EA-C4F4-4F67-9D24-BA807CCAC3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2" y="1570"/>
              <a:ext cx="496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9" name="Text Box 11">
              <a:extLst>
                <a:ext uri="{FF2B5EF4-FFF2-40B4-BE49-F238E27FC236}">
                  <a16:creationId xmlns:a16="http://schemas.microsoft.com/office/drawing/2014/main" id="{489F0694-4A1A-4940-B16A-4FDCE67380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070"/>
              <a:ext cx="5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INIMENE</a:t>
              </a:r>
              <a:endParaRPr lang="en-US" alt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3100" name="Rectangle 12">
              <a:extLst>
                <a:ext uri="{FF2B5EF4-FFF2-40B4-BE49-F238E27FC236}">
                  <a16:creationId xmlns:a16="http://schemas.microsoft.com/office/drawing/2014/main" id="{FBFBC73A-B34D-4A40-9492-2713559A8D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570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079" name="Group 13">
            <a:extLst>
              <a:ext uri="{FF2B5EF4-FFF2-40B4-BE49-F238E27FC236}">
                <a16:creationId xmlns:a16="http://schemas.microsoft.com/office/drawing/2014/main" id="{77A9E583-D1CA-4951-AF28-7B6C025ABC5A}"/>
              </a:ext>
            </a:extLst>
          </p:cNvPr>
          <p:cNvGrpSpPr>
            <a:grpSpLocks/>
          </p:cNvGrpSpPr>
          <p:nvPr/>
        </p:nvGrpSpPr>
        <p:grpSpPr bwMode="auto">
          <a:xfrm>
            <a:off x="1631950" y="5589588"/>
            <a:ext cx="935038" cy="1079500"/>
            <a:chOff x="3334" y="2296"/>
            <a:chExt cx="589" cy="680"/>
          </a:xfrm>
        </p:grpSpPr>
        <p:pic>
          <p:nvPicPr>
            <p:cNvPr id="3095" name="Picture 14" descr="mattoni-forati">
              <a:extLst>
                <a:ext uri="{FF2B5EF4-FFF2-40B4-BE49-F238E27FC236}">
                  <a16:creationId xmlns:a16="http://schemas.microsoft.com/office/drawing/2014/main" id="{1AB6A762-CA2D-495D-B977-99F48E5CE1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2296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6" name="Text Box 15">
              <a:extLst>
                <a:ext uri="{FF2B5EF4-FFF2-40B4-BE49-F238E27FC236}">
                  <a16:creationId xmlns:a16="http://schemas.microsoft.com/office/drawing/2014/main" id="{16C2DAF3-0C59-400A-9CC4-5B2C321E96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796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MATERJAL</a:t>
              </a:r>
            </a:p>
          </p:txBody>
        </p:sp>
        <p:sp>
          <p:nvSpPr>
            <p:cNvPr id="3097" name="Rectangle 16">
              <a:extLst>
                <a:ext uri="{FF2B5EF4-FFF2-40B4-BE49-F238E27FC236}">
                  <a16:creationId xmlns:a16="http://schemas.microsoft.com/office/drawing/2014/main" id="{0B99B120-6A29-4A06-A80F-110E37D8AB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2296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80" name="Text Box 17">
            <a:extLst>
              <a:ext uri="{FF2B5EF4-FFF2-40B4-BE49-F238E27FC236}">
                <a16:creationId xmlns:a16="http://schemas.microsoft.com/office/drawing/2014/main" id="{FCE72769-8EF2-4D35-BC69-081E396DE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65" y="5510602"/>
            <a:ext cx="2808287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3081" name="Text Box 18">
            <a:extLst>
              <a:ext uri="{FF2B5EF4-FFF2-40B4-BE49-F238E27FC236}">
                <a16:creationId xmlns:a16="http://schemas.microsoft.com/office/drawing/2014/main" id="{14947D53-5BAD-4808-8C2F-2044E3677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1" y="2349501"/>
            <a:ext cx="4545936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endParaRPr lang="et-EE" altLang="en-US" sz="1200" dirty="0">
              <a:latin typeface="Calibri" panose="020F0502020204030204" pitchFamily="34" charset="0"/>
            </a:endParaRPr>
          </a:p>
        </p:txBody>
      </p:sp>
      <p:grpSp>
        <p:nvGrpSpPr>
          <p:cNvPr id="3082" name="Group 19">
            <a:extLst>
              <a:ext uri="{FF2B5EF4-FFF2-40B4-BE49-F238E27FC236}">
                <a16:creationId xmlns:a16="http://schemas.microsoft.com/office/drawing/2014/main" id="{A59A5AE4-87D7-4334-8C91-2488D00B18C8}"/>
              </a:ext>
            </a:extLst>
          </p:cNvPr>
          <p:cNvGrpSpPr>
            <a:grpSpLocks/>
          </p:cNvGrpSpPr>
          <p:nvPr/>
        </p:nvGrpSpPr>
        <p:grpSpPr bwMode="auto">
          <a:xfrm>
            <a:off x="5587814" y="5643564"/>
            <a:ext cx="1301938" cy="928687"/>
            <a:chOff x="3706" y="2833"/>
            <a:chExt cx="762" cy="1096"/>
          </a:xfrm>
        </p:grpSpPr>
        <p:sp>
          <p:nvSpPr>
            <p:cNvPr id="3092" name="Text Box 20">
              <a:extLst>
                <a:ext uri="{FF2B5EF4-FFF2-40B4-BE49-F238E27FC236}">
                  <a16:creationId xmlns:a16="http://schemas.microsoft.com/office/drawing/2014/main" id="{DBC887EF-1182-40F0-82E7-79293243E0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 flipV="1">
              <a:off x="3706" y="3522"/>
              <a:ext cx="76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MEETOD</a:t>
              </a:r>
            </a:p>
          </p:txBody>
        </p:sp>
        <p:sp>
          <p:nvSpPr>
            <p:cNvPr id="3093" name="Rectangle 21">
              <a:extLst>
                <a:ext uri="{FF2B5EF4-FFF2-40B4-BE49-F238E27FC236}">
                  <a16:creationId xmlns:a16="http://schemas.microsoft.com/office/drawing/2014/main" id="{965970B0-F4E6-4D6E-8775-80C5B264A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3249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3094" name="Picture 22" descr="grafico-3d-del-grafico-a-torta-thumb6720105">
              <a:extLst>
                <a:ext uri="{FF2B5EF4-FFF2-40B4-BE49-F238E27FC236}">
                  <a16:creationId xmlns:a16="http://schemas.microsoft.com/office/drawing/2014/main" id="{2275A180-0F4E-47F2-AD90-586ADA05A5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2833"/>
              <a:ext cx="590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83" name="Group 23">
            <a:extLst>
              <a:ext uri="{FF2B5EF4-FFF2-40B4-BE49-F238E27FC236}">
                <a16:creationId xmlns:a16="http://schemas.microsoft.com/office/drawing/2014/main" id="{A10DDDE6-48C1-44C3-A337-747B713089EE}"/>
              </a:ext>
            </a:extLst>
          </p:cNvPr>
          <p:cNvGrpSpPr>
            <a:grpSpLocks/>
          </p:cNvGrpSpPr>
          <p:nvPr/>
        </p:nvGrpSpPr>
        <p:grpSpPr bwMode="auto">
          <a:xfrm>
            <a:off x="6024564" y="2349500"/>
            <a:ext cx="935037" cy="1079500"/>
            <a:chOff x="2608" y="1661"/>
            <a:chExt cx="589" cy="680"/>
          </a:xfrm>
        </p:grpSpPr>
        <p:pic>
          <p:nvPicPr>
            <p:cNvPr id="3089" name="Picture 24" descr="Ingranaggi">
              <a:extLst>
                <a:ext uri="{FF2B5EF4-FFF2-40B4-BE49-F238E27FC236}">
                  <a16:creationId xmlns:a16="http://schemas.microsoft.com/office/drawing/2014/main" id="{230DDE02-FC91-4847-8742-CDE1BCC32C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1661"/>
              <a:ext cx="35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90" name="Text Box 25">
              <a:extLst>
                <a:ext uri="{FF2B5EF4-FFF2-40B4-BE49-F238E27FC236}">
                  <a16:creationId xmlns:a16="http://schemas.microsoft.com/office/drawing/2014/main" id="{F6D1DC91-34EB-450E-89D1-9EB6B46244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61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MASIN</a:t>
              </a:r>
            </a:p>
          </p:txBody>
        </p:sp>
        <p:sp>
          <p:nvSpPr>
            <p:cNvPr id="3091" name="Rectangle 26">
              <a:extLst>
                <a:ext uri="{FF2B5EF4-FFF2-40B4-BE49-F238E27FC236}">
                  <a16:creationId xmlns:a16="http://schemas.microsoft.com/office/drawing/2014/main" id="{FF5E3700-4E61-420B-8210-0E3F5E345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61"/>
              <a:ext cx="589" cy="680"/>
            </a:xfrm>
            <a:prstGeom prst="rect">
              <a:avLst/>
            </a:prstGeom>
            <a:noFill/>
            <a:ln w="12700">
              <a:solidFill>
                <a:schemeClr val="bg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084" name="Text Box 27">
            <a:extLst>
              <a:ext uri="{FF2B5EF4-FFF2-40B4-BE49-F238E27FC236}">
                <a16:creationId xmlns:a16="http://schemas.microsoft.com/office/drawing/2014/main" id="{813A18CD-03D0-495E-A988-C3753DBA3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4791" y="5192499"/>
            <a:ext cx="4112242" cy="276999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28600" indent="-228600" eaLnBrk="1" hangingPunct="1">
              <a:spcBef>
                <a:spcPct val="50000"/>
              </a:spcBef>
              <a:buAutoNum type="arabicPeriod"/>
            </a:pPr>
            <a:endParaRPr lang="en-US" altLang="en-US" sz="1200" dirty="0">
              <a:latin typeface="Calibri" panose="020F0502020204030204" pitchFamily="34" charset="0"/>
            </a:endParaRPr>
          </a:p>
        </p:txBody>
      </p:sp>
      <p:sp>
        <p:nvSpPr>
          <p:cNvPr id="3085" name="Line 28">
            <a:extLst>
              <a:ext uri="{FF2B5EF4-FFF2-40B4-BE49-F238E27FC236}">
                <a16:creationId xmlns:a16="http://schemas.microsoft.com/office/drawing/2014/main" id="{4E3FF016-8AA8-40C1-9B72-72C69A76BF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4" y="3429001"/>
            <a:ext cx="503237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Line 29">
            <a:extLst>
              <a:ext uri="{FF2B5EF4-FFF2-40B4-BE49-F238E27FC236}">
                <a16:creationId xmlns:a16="http://schemas.microsoft.com/office/drawing/2014/main" id="{205BE4D9-2423-4736-9F8B-36FA7E82F4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56364" y="4437064"/>
            <a:ext cx="503237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Line 30">
            <a:extLst>
              <a:ext uri="{FF2B5EF4-FFF2-40B4-BE49-F238E27FC236}">
                <a16:creationId xmlns:a16="http://schemas.microsoft.com/office/drawing/2014/main" id="{3B23068B-56A8-4297-9292-1C8563C125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63751" y="4437064"/>
            <a:ext cx="2663825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Line 31">
            <a:extLst>
              <a:ext uri="{FF2B5EF4-FFF2-40B4-BE49-F238E27FC236}">
                <a16:creationId xmlns:a16="http://schemas.microsoft.com/office/drawing/2014/main" id="{16660051-91C4-49F3-8C95-1CD66619E4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63751" y="3500439"/>
            <a:ext cx="266382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66722566-CEDE-4A87-B26F-E32F6BF92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INIMENE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2292" name="Group 68">
            <a:extLst>
              <a:ext uri="{FF2B5EF4-FFF2-40B4-BE49-F238E27FC236}">
                <a16:creationId xmlns:a16="http://schemas.microsoft.com/office/drawing/2014/main" id="{F5F0E3A0-A15D-44A2-BF91-DC19584FCD32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2536470284"/>
              </p:ext>
            </p:extLst>
          </p:nvPr>
        </p:nvGraphicFramePr>
        <p:xfrm>
          <a:off x="1847850" y="673101"/>
          <a:ext cx="8434388" cy="5897565"/>
        </p:xfrm>
        <a:graphic>
          <a:graphicData uri="http://schemas.openxmlformats.org/drawingml/2006/table">
            <a:tbl>
              <a:tblPr/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PROBLEEM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7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150" name="Group 54">
            <a:extLst>
              <a:ext uri="{FF2B5EF4-FFF2-40B4-BE49-F238E27FC236}">
                <a16:creationId xmlns:a16="http://schemas.microsoft.com/office/drawing/2014/main" id="{71E94005-C966-48BC-B61B-BFA77BD7B7B7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3334" y="1570"/>
            <a:chExt cx="589" cy="680"/>
          </a:xfrm>
        </p:grpSpPr>
        <p:pic>
          <p:nvPicPr>
            <p:cNvPr id="4152" name="Picture 55" descr="persone">
              <a:extLst>
                <a:ext uri="{FF2B5EF4-FFF2-40B4-BE49-F238E27FC236}">
                  <a16:creationId xmlns:a16="http://schemas.microsoft.com/office/drawing/2014/main" id="{AF21D2B9-64EB-46B9-9D17-48BCB498DC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2" y="1570"/>
              <a:ext cx="496" cy="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54" name="Rectangle 57">
              <a:extLst>
                <a:ext uri="{FF2B5EF4-FFF2-40B4-BE49-F238E27FC236}">
                  <a16:creationId xmlns:a16="http://schemas.microsoft.com/office/drawing/2014/main" id="{6881C6D9-A9E8-44C1-BA72-9E5692D9F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1570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151" name="Line 63">
            <a:extLst>
              <a:ext uri="{FF2B5EF4-FFF2-40B4-BE49-F238E27FC236}">
                <a16:creationId xmlns:a16="http://schemas.microsoft.com/office/drawing/2014/main" id="{94BE30E2-B1A9-411A-87BD-E00F29C287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3838" y="1341439"/>
            <a:ext cx="0" cy="5032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>
            <a:extLst>
              <a:ext uri="{FF2B5EF4-FFF2-40B4-BE49-F238E27FC236}">
                <a16:creationId xmlns:a16="http://schemas.microsoft.com/office/drawing/2014/main" id="{9F4AE213-B3AE-4AFC-A965-45337D3C40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MASIN</a:t>
            </a:r>
          </a:p>
        </p:txBody>
      </p:sp>
      <p:graphicFrame>
        <p:nvGraphicFramePr>
          <p:cNvPr id="53381" name="Group 133">
            <a:extLst>
              <a:ext uri="{FF2B5EF4-FFF2-40B4-BE49-F238E27FC236}">
                <a16:creationId xmlns:a16="http://schemas.microsoft.com/office/drawing/2014/main" id="{1A497283-F3D5-4E95-93E2-5202CF4FDB03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627770069"/>
              </p:ext>
            </p:extLst>
          </p:nvPr>
        </p:nvGraphicFramePr>
        <p:xfrm>
          <a:off x="1703388" y="514350"/>
          <a:ext cx="8578850" cy="5964240"/>
        </p:xfrm>
        <a:graphic>
          <a:graphicData uri="http://schemas.openxmlformats.org/drawingml/2006/table">
            <a:tbl>
              <a:tblPr/>
              <a:tblGrid>
                <a:gridCol w="147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65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4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5174" name="Group 54">
            <a:extLst>
              <a:ext uri="{FF2B5EF4-FFF2-40B4-BE49-F238E27FC236}">
                <a16:creationId xmlns:a16="http://schemas.microsoft.com/office/drawing/2014/main" id="{021288B9-3489-488B-BCE2-9D395C60AA95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2608" y="1661"/>
            <a:chExt cx="589" cy="680"/>
          </a:xfrm>
        </p:grpSpPr>
        <p:pic>
          <p:nvPicPr>
            <p:cNvPr id="5175" name="Picture 55" descr="Ingranaggi">
              <a:extLst>
                <a:ext uri="{FF2B5EF4-FFF2-40B4-BE49-F238E27FC236}">
                  <a16:creationId xmlns:a16="http://schemas.microsoft.com/office/drawing/2014/main" id="{DC50220A-B5A3-4202-9F36-D0FCF8C00B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" y="1661"/>
              <a:ext cx="355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77" name="Rectangle 57">
              <a:extLst>
                <a:ext uri="{FF2B5EF4-FFF2-40B4-BE49-F238E27FC236}">
                  <a16:creationId xmlns:a16="http://schemas.microsoft.com/office/drawing/2014/main" id="{5B8E3113-0644-4379-82D3-D2E7667BB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8" y="1661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EF2DF8EA-2F54-436C-8F1C-BBEFCD5CA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MATER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J</a:t>
            </a: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AL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4352" name="Group 80">
            <a:extLst>
              <a:ext uri="{FF2B5EF4-FFF2-40B4-BE49-F238E27FC236}">
                <a16:creationId xmlns:a16="http://schemas.microsoft.com/office/drawing/2014/main" id="{3AD3DA92-B8AE-4996-90DC-E62946D7604B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763893642"/>
              </p:ext>
            </p:extLst>
          </p:nvPr>
        </p:nvGraphicFramePr>
        <p:xfrm>
          <a:off x="1847850" y="673100"/>
          <a:ext cx="8434388" cy="5727702"/>
        </p:xfrm>
        <a:graphic>
          <a:graphicData uri="http://schemas.openxmlformats.org/drawingml/2006/table">
            <a:tbl>
              <a:tblPr/>
              <a:tblGrid>
                <a:gridCol w="145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9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PROBLE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8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6198" name="Group 54">
            <a:extLst>
              <a:ext uri="{FF2B5EF4-FFF2-40B4-BE49-F238E27FC236}">
                <a16:creationId xmlns:a16="http://schemas.microsoft.com/office/drawing/2014/main" id="{63B5031F-EC27-4981-8C93-FDBB2F3E0831}"/>
              </a:ext>
            </a:extLst>
          </p:cNvPr>
          <p:cNvGrpSpPr>
            <a:grpSpLocks/>
          </p:cNvGrpSpPr>
          <p:nvPr/>
        </p:nvGrpSpPr>
        <p:grpSpPr bwMode="auto">
          <a:xfrm>
            <a:off x="9732964" y="5778500"/>
            <a:ext cx="935037" cy="1079500"/>
            <a:chOff x="3334" y="2296"/>
            <a:chExt cx="589" cy="680"/>
          </a:xfrm>
        </p:grpSpPr>
        <p:pic>
          <p:nvPicPr>
            <p:cNvPr id="6199" name="Picture 55" descr="mattoni-forati">
              <a:extLst>
                <a:ext uri="{FF2B5EF4-FFF2-40B4-BE49-F238E27FC236}">
                  <a16:creationId xmlns:a16="http://schemas.microsoft.com/office/drawing/2014/main" id="{0ED27D6B-C45C-4629-9255-05E72E2CB7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9" y="2296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200" name="Text Box 56">
              <a:extLst>
                <a:ext uri="{FF2B5EF4-FFF2-40B4-BE49-F238E27FC236}">
                  <a16:creationId xmlns:a16="http://schemas.microsoft.com/office/drawing/2014/main" id="{18AA971F-A523-4005-8D47-87D8F10F21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2796"/>
              <a:ext cx="58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0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MATERIALI</a:t>
              </a:r>
              <a:endParaRPr lang="en-US" altLang="en-US" sz="10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6201" name="Rectangle 57">
              <a:extLst>
                <a:ext uri="{FF2B5EF4-FFF2-40B4-BE49-F238E27FC236}">
                  <a16:creationId xmlns:a16="http://schemas.microsoft.com/office/drawing/2014/main" id="{EA7A8C58-9835-44F4-9CCA-8A2AE52DC6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4" y="2296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DE9509D7-3A9A-48FC-A07F-3BD1FDE4A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MEETOD</a:t>
            </a:r>
          </a:p>
        </p:txBody>
      </p:sp>
      <p:graphicFrame>
        <p:nvGraphicFramePr>
          <p:cNvPr id="55299" name="Group 3">
            <a:extLst>
              <a:ext uri="{FF2B5EF4-FFF2-40B4-BE49-F238E27FC236}">
                <a16:creationId xmlns:a16="http://schemas.microsoft.com/office/drawing/2014/main" id="{7A327F3D-AA97-4461-A59B-39B5F0B051C9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98768846"/>
              </p:ext>
            </p:extLst>
          </p:nvPr>
        </p:nvGraphicFramePr>
        <p:xfrm>
          <a:off x="1847850" y="530226"/>
          <a:ext cx="8434387" cy="5851524"/>
        </p:xfrm>
        <a:graphic>
          <a:graphicData uri="http://schemas.openxmlformats.org/drawingml/2006/table">
            <a:tbl>
              <a:tblPr/>
              <a:tblGrid>
                <a:gridCol w="123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29902">
                  <a:extLst>
                    <a:ext uri="{9D8B030D-6E8A-4147-A177-3AD203B41FA5}">
                      <a16:colId xmlns:a16="http://schemas.microsoft.com/office/drawing/2014/main" val="4169217973"/>
                    </a:ext>
                  </a:extLst>
                </a:gridCol>
              </a:tblGrid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PROBL</a:t>
                      </a: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</a:t>
                      </a:r>
                      <a:r>
                        <a:rPr kumimoji="0" 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EM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200" dirty="0">
                        <a:latin typeface="Calibri" panose="020F050202020403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6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MIKS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7222" name="Group 54">
            <a:extLst>
              <a:ext uri="{FF2B5EF4-FFF2-40B4-BE49-F238E27FC236}">
                <a16:creationId xmlns:a16="http://schemas.microsoft.com/office/drawing/2014/main" id="{B86C28C1-4ABA-41E3-8C2D-3F55B9489493}"/>
              </a:ext>
            </a:extLst>
          </p:cNvPr>
          <p:cNvGrpSpPr>
            <a:grpSpLocks/>
          </p:cNvGrpSpPr>
          <p:nvPr/>
        </p:nvGrpSpPr>
        <p:grpSpPr bwMode="auto">
          <a:xfrm>
            <a:off x="9731376" y="5778500"/>
            <a:ext cx="936625" cy="1079500"/>
            <a:chOff x="3878" y="3249"/>
            <a:chExt cx="590" cy="680"/>
          </a:xfrm>
        </p:grpSpPr>
        <p:sp>
          <p:nvSpPr>
            <p:cNvPr id="7223" name="Text Box 55">
              <a:extLst>
                <a:ext uri="{FF2B5EF4-FFF2-40B4-BE49-F238E27FC236}">
                  <a16:creationId xmlns:a16="http://schemas.microsoft.com/office/drawing/2014/main" id="{50C1506E-3705-4BC6-8877-B22DA776E8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78" y="3749"/>
              <a:ext cx="58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200" dirty="0">
                  <a:solidFill>
                    <a:srgbClr val="FF0000"/>
                  </a:solidFill>
                  <a:latin typeface="Calibri" panose="020F0502020204030204" pitchFamily="34" charset="0"/>
                </a:rPr>
                <a:t>MEETOD</a:t>
              </a:r>
              <a:endParaRPr lang="en-US" altLang="en-US" sz="1200" dirty="0">
                <a:solidFill>
                  <a:srgbClr val="FF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224" name="Rectangle 56">
              <a:extLst>
                <a:ext uri="{FF2B5EF4-FFF2-40B4-BE49-F238E27FC236}">
                  <a16:creationId xmlns:a16="http://schemas.microsoft.com/office/drawing/2014/main" id="{3DE03972-40EE-4AC4-9C22-24381046F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3249"/>
              <a:ext cx="589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pic>
          <p:nvPicPr>
            <p:cNvPr id="7225" name="Picture 57" descr="grafico-3d-del-grafico-a-torta-thumb6720105">
              <a:extLst>
                <a:ext uri="{FF2B5EF4-FFF2-40B4-BE49-F238E27FC236}">
                  <a16:creationId xmlns:a16="http://schemas.microsoft.com/office/drawing/2014/main" id="{6EA4229B-7886-44C5-A873-D2E12CA408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3249"/>
              <a:ext cx="590" cy="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9CD48E52-1D1A-4621-B7D5-66957F84B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3a.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LAHENDUSE LEIDMINE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Text Box 13">
            <a:extLst>
              <a:ext uri="{FF2B5EF4-FFF2-40B4-BE49-F238E27FC236}">
                <a16:creationId xmlns:a16="http://schemas.microsoft.com/office/drawing/2014/main" id="{A33D4B01-93C8-4DCB-9A8D-9054D1988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01651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56378" name="Group 58">
            <a:extLst>
              <a:ext uri="{FF2B5EF4-FFF2-40B4-BE49-F238E27FC236}">
                <a16:creationId xmlns:a16="http://schemas.microsoft.com/office/drawing/2014/main" id="{A5ABF695-6FE6-4B8B-90D9-9390872B7E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192637"/>
              </p:ext>
            </p:extLst>
          </p:nvPr>
        </p:nvGraphicFramePr>
        <p:xfrm>
          <a:off x="1631950" y="908050"/>
          <a:ext cx="8928100" cy="5473701"/>
        </p:xfrm>
        <a:graphic>
          <a:graphicData uri="http://schemas.openxmlformats.org/drawingml/2006/table">
            <a:tbl>
              <a:tblPr/>
              <a:tblGrid>
                <a:gridCol w="2214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4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7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PÕHJUS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VÕIMALIK LAHENDUS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50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ABB6008-12E3-4BE6-9F7E-EF6D37641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3b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 LAHENDUSE VALIK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9219" name="Text Box 13">
            <a:extLst>
              <a:ext uri="{FF2B5EF4-FFF2-40B4-BE49-F238E27FC236}">
                <a16:creationId xmlns:a16="http://schemas.microsoft.com/office/drawing/2014/main" id="{CB3BC544-3071-435E-AC56-DF9FD67D57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57432" name="Group 88">
            <a:extLst>
              <a:ext uri="{FF2B5EF4-FFF2-40B4-BE49-F238E27FC236}">
                <a16:creationId xmlns:a16="http://schemas.microsoft.com/office/drawing/2014/main" id="{69361D8C-A696-4717-85D7-890999EDC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07105"/>
              </p:ext>
            </p:extLst>
          </p:nvPr>
        </p:nvGraphicFramePr>
        <p:xfrm>
          <a:off x="6217920" y="1452563"/>
          <a:ext cx="4180206" cy="4756151"/>
        </p:xfrm>
        <a:graphic>
          <a:graphicData uri="http://schemas.openxmlformats.org/drawingml/2006/table">
            <a:tbl>
              <a:tblPr/>
              <a:tblGrid>
                <a:gridCol w="4180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LAHENDUSED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9244" name="Group 35">
            <a:extLst>
              <a:ext uri="{FF2B5EF4-FFF2-40B4-BE49-F238E27FC236}">
                <a16:creationId xmlns:a16="http://schemas.microsoft.com/office/drawing/2014/main" id="{698E8592-42F1-4566-B05C-78FB83DA22BA}"/>
              </a:ext>
            </a:extLst>
          </p:cNvPr>
          <p:cNvGrpSpPr>
            <a:grpSpLocks/>
          </p:cNvGrpSpPr>
          <p:nvPr/>
        </p:nvGrpSpPr>
        <p:grpSpPr bwMode="auto">
          <a:xfrm>
            <a:off x="1359337" y="995641"/>
            <a:ext cx="4587875" cy="4538663"/>
            <a:chOff x="562" y="1434"/>
            <a:chExt cx="2890" cy="2859"/>
          </a:xfrm>
        </p:grpSpPr>
        <p:grpSp>
          <p:nvGrpSpPr>
            <p:cNvPr id="9249" name="Group 36">
              <a:extLst>
                <a:ext uri="{FF2B5EF4-FFF2-40B4-BE49-F238E27FC236}">
                  <a16:creationId xmlns:a16="http://schemas.microsoft.com/office/drawing/2014/main" id="{8DEF9BCB-7F03-46C5-A4C2-EE4718CB72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78" y="1570"/>
              <a:ext cx="2510" cy="2507"/>
              <a:chOff x="713" y="1525"/>
              <a:chExt cx="2465" cy="2462"/>
            </a:xfrm>
          </p:grpSpPr>
          <p:sp>
            <p:nvSpPr>
              <p:cNvPr id="9260" name="Rectangle 37">
                <a:extLst>
                  <a:ext uri="{FF2B5EF4-FFF2-40B4-BE49-F238E27FC236}">
                    <a16:creationId xmlns:a16="http://schemas.microsoft.com/office/drawing/2014/main" id="{F7CB2E87-9068-4F37-BA70-0BD3D2A00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3" y="1525"/>
                <a:ext cx="1233" cy="123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1" name="Rectangle 38">
                <a:extLst>
                  <a:ext uri="{FF2B5EF4-FFF2-40B4-BE49-F238E27FC236}">
                    <a16:creationId xmlns:a16="http://schemas.microsoft.com/office/drawing/2014/main" id="{6BBC59A8-5D0F-425A-8321-F43E9D3154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6" y="1525"/>
                <a:ext cx="1232" cy="123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80808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2" name="Rectangle 39">
                <a:extLst>
                  <a:ext uri="{FF2B5EF4-FFF2-40B4-BE49-F238E27FC236}">
                    <a16:creationId xmlns:a16="http://schemas.microsoft.com/office/drawing/2014/main" id="{19C1ADFF-6B2A-45CE-8EAB-DB38F6BB75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3" y="2755"/>
                <a:ext cx="1233" cy="123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9263" name="Rectangle 40">
                <a:extLst>
                  <a:ext uri="{FF2B5EF4-FFF2-40B4-BE49-F238E27FC236}">
                    <a16:creationId xmlns:a16="http://schemas.microsoft.com/office/drawing/2014/main" id="{A16E5785-E742-4C42-87F1-7518C444BC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6" y="2755"/>
                <a:ext cx="1232" cy="123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9250" name="Text Box 41">
              <a:extLst>
                <a:ext uri="{FF2B5EF4-FFF2-40B4-BE49-F238E27FC236}">
                  <a16:creationId xmlns:a16="http://schemas.microsoft.com/office/drawing/2014/main" id="{B7DB4A10-6037-4AF9-A831-1E6ECD27E2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-742" y="2738"/>
              <a:ext cx="28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dirty="0">
                  <a:latin typeface="Calibri" panose="020F0502020204030204" pitchFamily="34" charset="0"/>
                </a:rPr>
                <a:t>MÕJU</a:t>
              </a:r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9251" name="Text Box 42">
              <a:extLst>
                <a:ext uri="{FF2B5EF4-FFF2-40B4-BE49-F238E27FC236}">
                  <a16:creationId xmlns:a16="http://schemas.microsoft.com/office/drawing/2014/main" id="{A98D5E17-C689-4BC9-A182-F87DF2684B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4" y="3487"/>
              <a:ext cx="13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MADAL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2" name="Text Box 43">
              <a:extLst>
                <a:ext uri="{FF2B5EF4-FFF2-40B4-BE49-F238E27FC236}">
                  <a16:creationId xmlns:a16="http://schemas.microsoft.com/office/drawing/2014/main" id="{D5B827BC-9721-4322-9B86-0A1D7D85ED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27" y="2065"/>
              <a:ext cx="136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KÕRGE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3" name="Text Box 44">
              <a:extLst>
                <a:ext uri="{FF2B5EF4-FFF2-40B4-BE49-F238E27FC236}">
                  <a16:creationId xmlns:a16="http://schemas.microsoft.com/office/drawing/2014/main" id="{BD0BF4F5-969C-4E6F-8600-81D46CA531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" y="4061"/>
              <a:ext cx="28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dirty="0">
                  <a:latin typeface="Calibri" panose="020F0502020204030204" pitchFamily="34" charset="0"/>
                </a:rPr>
                <a:t>PANUS</a:t>
              </a:r>
              <a:endParaRPr lang="en-US" altLang="en-US" dirty="0">
                <a:latin typeface="Calibri" panose="020F0502020204030204" pitchFamily="34" charset="0"/>
              </a:endParaRPr>
            </a:p>
          </p:txBody>
        </p:sp>
        <p:sp>
          <p:nvSpPr>
            <p:cNvPr id="9254" name="Text Box 45">
              <a:extLst>
                <a:ext uri="{FF2B5EF4-FFF2-40B4-BE49-F238E27FC236}">
                  <a16:creationId xmlns:a16="http://schemas.microsoft.com/office/drawing/2014/main" id="{BB0C7ED9-294A-4ABE-B52C-310DCC51CD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4098"/>
              <a:ext cx="127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KÕRGE</a:t>
              </a:r>
              <a:endParaRPr lang="it-IT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5" name="Text Box 46">
              <a:extLst>
                <a:ext uri="{FF2B5EF4-FFF2-40B4-BE49-F238E27FC236}">
                  <a16:creationId xmlns:a16="http://schemas.microsoft.com/office/drawing/2014/main" id="{9B1770A5-D9CF-47F8-8294-000551D65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" y="4101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MADAL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6" name="Text Box 47">
              <a:extLst>
                <a:ext uri="{FF2B5EF4-FFF2-40B4-BE49-F238E27FC236}">
                  <a16:creationId xmlns:a16="http://schemas.microsoft.com/office/drawing/2014/main" id="{3164BD2D-8087-4E82-BB7C-ECBE9467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157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TEE KOHE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7" name="Text Box 48">
              <a:extLst>
                <a:ext uri="{FF2B5EF4-FFF2-40B4-BE49-F238E27FC236}">
                  <a16:creationId xmlns:a16="http://schemas.microsoft.com/office/drawing/2014/main" id="{2F21C778-CE64-4605-829A-468F16924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157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PLANEERI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8" name="Text Box 49">
              <a:extLst>
                <a:ext uri="{FF2B5EF4-FFF2-40B4-BE49-F238E27FC236}">
                  <a16:creationId xmlns:a16="http://schemas.microsoft.com/office/drawing/2014/main" id="{99585D68-A130-46E9-80F9-9FA796B9A9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3" y="2830"/>
              <a:ext cx="122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T</a:t>
              </a: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EE KUI ON AEGA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9259" name="Text Box 50">
              <a:extLst>
                <a:ext uri="{FF2B5EF4-FFF2-40B4-BE49-F238E27FC236}">
                  <a16:creationId xmlns:a16="http://schemas.microsoft.com/office/drawing/2014/main" id="{73EA3F6A-129D-4F6E-BD31-0FB829738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3" y="2830"/>
              <a:ext cx="122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t-EE" altLang="en-US" sz="1400" dirty="0">
                  <a:solidFill>
                    <a:schemeClr val="bg2"/>
                  </a:solidFill>
                  <a:latin typeface="Calibri" panose="020F0502020204030204" pitchFamily="34" charset="0"/>
                </a:rPr>
                <a:t>ÄRA TEE</a:t>
              </a:r>
              <a:endParaRPr lang="en-US" altLang="en-US" sz="1400" dirty="0">
                <a:solidFill>
                  <a:schemeClr val="bg2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9245" name="Text Box 51">
            <a:extLst>
              <a:ext uri="{FF2B5EF4-FFF2-40B4-BE49-F238E27FC236}">
                <a16:creationId xmlns:a16="http://schemas.microsoft.com/office/drawing/2014/main" id="{686476E3-423C-4032-985D-6EC9D4243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09" y="947222"/>
            <a:ext cx="576263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1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6" name="Text Box 52">
            <a:extLst>
              <a:ext uri="{FF2B5EF4-FFF2-40B4-BE49-F238E27FC236}">
                <a16:creationId xmlns:a16="http://schemas.microsoft.com/office/drawing/2014/main" id="{6AD139E4-7AB1-48D8-8503-61A5F6DC4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34" y="1760774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2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7" name="Text Box 56">
            <a:extLst>
              <a:ext uri="{FF2B5EF4-FFF2-40B4-BE49-F238E27FC236}">
                <a16:creationId xmlns:a16="http://schemas.microsoft.com/office/drawing/2014/main" id="{8C12DB68-3BF1-49FA-A923-3F13EB765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729" y="3320589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4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9248" name="Text Box 57">
            <a:extLst>
              <a:ext uri="{FF2B5EF4-FFF2-40B4-BE49-F238E27FC236}">
                <a16:creationId xmlns:a16="http://schemas.microsoft.com/office/drawing/2014/main" id="{A95F98F2-C054-4E44-AFCA-C0E80B637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33" y="2630782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3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25" name="Text Box 56">
            <a:extLst>
              <a:ext uri="{FF2B5EF4-FFF2-40B4-BE49-F238E27FC236}">
                <a16:creationId xmlns:a16="http://schemas.microsoft.com/office/drawing/2014/main" id="{3C2E9850-BA6C-4AD6-8A14-8ACF82920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967" y="3991717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5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  <p:sp>
        <p:nvSpPr>
          <p:cNvPr id="26" name="Text Box 56">
            <a:extLst>
              <a:ext uri="{FF2B5EF4-FFF2-40B4-BE49-F238E27FC236}">
                <a16:creationId xmlns:a16="http://schemas.microsoft.com/office/drawing/2014/main" id="{0A99C2CD-0538-451D-9797-0828D61C9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012" y="4693136"/>
            <a:ext cx="576262" cy="528638"/>
          </a:xfrm>
          <a:prstGeom prst="rect">
            <a:avLst/>
          </a:prstGeom>
          <a:solidFill>
            <a:srgbClr val="DDDDDD"/>
          </a:solidFill>
          <a:ln w="9525">
            <a:solidFill>
              <a:srgbClr val="DDDDDD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800" b="0" dirty="0">
                <a:latin typeface="Calibri" panose="020F0502020204030204" pitchFamily="34" charset="0"/>
              </a:rPr>
              <a:t>6</a:t>
            </a:r>
            <a:endParaRPr lang="en-US" altLang="en-US" sz="2800" b="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DF111660-185B-47BF-BDA2-09D78FFAF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968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3d. </a:t>
            </a:r>
            <a:r>
              <a:rPr lang="et-EE" altLang="en-US" sz="2000" dirty="0">
                <a:solidFill>
                  <a:schemeClr val="bg1"/>
                </a:solidFill>
                <a:latin typeface="Calibri" panose="020F0502020204030204" pitchFamily="34" charset="0"/>
              </a:rPr>
              <a:t>KINNITATUD PLAAN</a:t>
            </a:r>
            <a:endParaRPr lang="en-US" altLang="en-US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9D18CF93-4F8B-4E90-A8A8-062BAFFC9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430214"/>
            <a:ext cx="8928100" cy="346075"/>
          </a:xfrm>
          <a:prstGeom prst="rect">
            <a:avLst/>
          </a:prstGeom>
          <a:solidFill>
            <a:srgbClr val="C0C0C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1600">
              <a:latin typeface="Calibri" panose="020F0502020204030204" pitchFamily="34" charset="0"/>
            </a:endParaRPr>
          </a:p>
        </p:txBody>
      </p:sp>
      <p:graphicFrame>
        <p:nvGraphicFramePr>
          <p:cNvPr id="63492" name="Group 4">
            <a:extLst>
              <a:ext uri="{FF2B5EF4-FFF2-40B4-BE49-F238E27FC236}">
                <a16:creationId xmlns:a16="http://schemas.microsoft.com/office/drawing/2014/main" id="{634AF54E-6123-4174-8A03-26838DE27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383422"/>
              </p:ext>
            </p:extLst>
          </p:nvPr>
        </p:nvGraphicFramePr>
        <p:xfrm>
          <a:off x="245661" y="1125538"/>
          <a:ext cx="11360802" cy="5441486"/>
        </p:xfrm>
        <a:graphic>
          <a:graphicData uri="http://schemas.openxmlformats.org/drawingml/2006/table">
            <a:tbl>
              <a:tblPr/>
              <a:tblGrid>
                <a:gridCol w="2513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7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8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0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7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9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LAHENDUS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TEGEVUSED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TÄHTAEG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t-EE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VASTUTAJA</a:t>
                      </a:r>
                      <a:endParaRPr kumimoji="0" 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8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94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9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10288" name="Picture 48" descr="check-and-cross-icons">
            <a:extLst>
              <a:ext uri="{FF2B5EF4-FFF2-40B4-BE49-F238E27FC236}">
                <a16:creationId xmlns:a16="http://schemas.microsoft.com/office/drawing/2014/main" id="{6AC27201-F2A2-4442-8D98-736800FD6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9" t="24745" r="45258" b="22609"/>
          <a:stretch>
            <a:fillRect/>
          </a:stretch>
        </p:blipFill>
        <p:spPr bwMode="auto">
          <a:xfrm>
            <a:off x="10786377" y="3345797"/>
            <a:ext cx="720725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9" name="Picture 49" descr="check-and-cross-icons">
            <a:extLst>
              <a:ext uri="{FF2B5EF4-FFF2-40B4-BE49-F238E27FC236}">
                <a16:creationId xmlns:a16="http://schemas.microsoft.com/office/drawing/2014/main" id="{B598EC28-9A74-41C7-B584-3C809351BC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9" t="24745" r="45258" b="22609"/>
          <a:stretch>
            <a:fillRect/>
          </a:stretch>
        </p:blipFill>
        <p:spPr bwMode="auto">
          <a:xfrm>
            <a:off x="10668000" y="2335354"/>
            <a:ext cx="720725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114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Janek Popell</dc:creator>
  <cp:lastModifiedBy>Janek Popell</cp:lastModifiedBy>
  <cp:revision>24</cp:revision>
  <dcterms:created xsi:type="dcterms:W3CDTF">2018-10-25T12:38:20Z</dcterms:created>
  <dcterms:modified xsi:type="dcterms:W3CDTF">2025-05-26T14:43:32Z</dcterms:modified>
</cp:coreProperties>
</file>