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7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9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moodle.tktk.ee/mod/scorm/view.php?id=123082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moodle.tktk.ee/mod/scorm/view.php?id=12308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oodle.tktk.ee/mod/scorm/view.php?id=12308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oodle.tktk.ee/mod/scorm/view.php?id=12308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1E954-F314-428B-A4AE-77A8CAEB1E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/>
              <a:t>3 AND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33EE86-BAFC-4C0F-A990-9CE513866DC0}"/>
              </a:ext>
            </a:extLst>
          </p:cNvPr>
          <p:cNvSpPr txBox="1"/>
          <p:nvPr/>
        </p:nvSpPr>
        <p:spPr>
          <a:xfrm>
            <a:off x="6629400" y="3784600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/>
              <a:t>(JA; NING)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52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E05FDE-AB4C-4ACF-B785-D10535AC7E4F}"/>
              </a:ext>
            </a:extLst>
          </p:cNvPr>
          <p:cNvSpPr txBox="1"/>
          <p:nvPr/>
        </p:nvSpPr>
        <p:spPr>
          <a:xfrm>
            <a:off x="10913533" y="5867400"/>
            <a:ext cx="1024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3.3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04A617-A5C5-4491-B5EB-419A81D90A24}"/>
              </a:ext>
            </a:extLst>
          </p:cNvPr>
          <p:cNvSpPr txBox="1"/>
          <p:nvPr/>
        </p:nvSpPr>
        <p:spPr>
          <a:xfrm>
            <a:off x="73152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https://moodle.tktk.ee/mod/scorm/view.php?id=123082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59AB4A-895A-4B3E-93F4-BAE460C46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240" y="344269"/>
            <a:ext cx="5303520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63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67A531-E076-444B-95F7-45CECB43B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747712"/>
            <a:ext cx="8620125" cy="28479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80111F-7935-4526-8074-E018594CC5B6}"/>
              </a:ext>
            </a:extLst>
          </p:cNvPr>
          <p:cNvSpPr txBox="1"/>
          <p:nvPr/>
        </p:nvSpPr>
        <p:spPr>
          <a:xfrm>
            <a:off x="1574800" y="482600"/>
            <a:ext cx="3547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AND+NOT = NAND (Ning-Ei)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E26434-6A85-4661-83DE-2132479F6B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800" y="3749145"/>
            <a:ext cx="8562975" cy="2543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9BCF5A-6504-4F43-9751-97C03458E7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1495" y="4330924"/>
            <a:ext cx="2340505" cy="253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40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EA4AEA-2D4E-4AEF-9FF8-A215B2E19C4F}"/>
              </a:ext>
            </a:extLst>
          </p:cNvPr>
          <p:cNvSpPr txBox="1"/>
          <p:nvPr/>
        </p:nvSpPr>
        <p:spPr>
          <a:xfrm>
            <a:off x="10913533" y="5867400"/>
            <a:ext cx="1134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3.4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0C21AA-6855-408C-BD1C-39005483EA2B}"/>
              </a:ext>
            </a:extLst>
          </p:cNvPr>
          <p:cNvSpPr txBox="1"/>
          <p:nvPr/>
        </p:nvSpPr>
        <p:spPr>
          <a:xfrm>
            <a:off x="792480" y="591356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https://moodle.tktk.ee/mod/scorm/view.php?id=123083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CC1D1D9F-20E6-4179-B330-8A232FF501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1860" y="298103"/>
            <a:ext cx="5288280" cy="528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20AE66-554B-49DD-933F-F759FDA5F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933" y="311992"/>
            <a:ext cx="4851400" cy="631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84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CAEE1C-513E-4B6E-A44F-2D07821098FD}"/>
              </a:ext>
            </a:extLst>
          </p:cNvPr>
          <p:cNvSpPr txBox="1"/>
          <p:nvPr/>
        </p:nvSpPr>
        <p:spPr>
          <a:xfrm>
            <a:off x="10849785" y="5867400"/>
            <a:ext cx="1583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3.1 LA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984EBE-726D-48AE-86EC-F1725C0E2B64}"/>
              </a:ext>
            </a:extLst>
          </p:cNvPr>
          <p:cNvSpPr txBox="1"/>
          <p:nvPr/>
        </p:nvSpPr>
        <p:spPr>
          <a:xfrm>
            <a:off x="746760" y="5867400"/>
            <a:ext cx="62179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https://moodle.tktk.ee/mod/scorm/view.php?id=123080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28372043-CB71-4502-A2F8-52B350433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344269"/>
            <a:ext cx="5181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33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432F25-59D7-4A7F-8C78-03AA363EAC41}"/>
              </a:ext>
            </a:extLst>
          </p:cNvPr>
          <p:cNvSpPr txBox="1"/>
          <p:nvPr/>
        </p:nvSpPr>
        <p:spPr>
          <a:xfrm>
            <a:off x="10972800" y="5867400"/>
            <a:ext cx="1151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3.2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92486-F0DE-4B03-856E-03053295241D}"/>
              </a:ext>
            </a:extLst>
          </p:cNvPr>
          <p:cNvSpPr txBox="1"/>
          <p:nvPr/>
        </p:nvSpPr>
        <p:spPr>
          <a:xfrm>
            <a:off x="83820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https://moodle.tktk.ee/mod/scorm/view.php?id=123081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40BBA4CE-E4EB-4C81-9248-07213AF0B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344269"/>
            <a:ext cx="5242560" cy="524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90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53D485-F2B2-4D9B-9D2C-FF8B8C7EC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08" y="2743200"/>
            <a:ext cx="10982325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D52F54-ADF1-431D-8858-F9A3B4E2A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508" y="1323975"/>
            <a:ext cx="108299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62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D9514B-825D-4DC5-9FC3-12D1DB509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737" y="933450"/>
            <a:ext cx="64865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4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EFB009-87C7-4142-BEC5-325408D76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371" y="1061974"/>
            <a:ext cx="7537638" cy="35085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98AC03-4B0F-424B-97C3-EAD9AEB0E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9009" y="4570484"/>
            <a:ext cx="2192991" cy="228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832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BD27DF-0007-4774-BB25-0AF9B6803AA5}"/>
              </a:ext>
            </a:extLst>
          </p:cNvPr>
          <p:cNvSpPr txBox="1"/>
          <p:nvPr/>
        </p:nvSpPr>
        <p:spPr>
          <a:xfrm>
            <a:off x="905934" y="593636"/>
            <a:ext cx="100668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Domineerimisseadus</a:t>
            </a:r>
            <a:r>
              <a:rPr lang="en-US" dirty="0"/>
              <a:t> I. </a:t>
            </a:r>
            <a:r>
              <a:rPr lang="en-US" dirty="0" err="1"/>
              <a:t>Suvalise</a:t>
            </a:r>
            <a:r>
              <a:rPr lang="en-US" dirty="0"/>
              <a:t> </a:t>
            </a:r>
            <a:r>
              <a:rPr lang="en-US" dirty="0" err="1"/>
              <a:t>muutujate</a:t>
            </a:r>
            <a:r>
              <a:rPr lang="en-US" dirty="0"/>
              <a:t> </a:t>
            </a:r>
            <a:r>
              <a:rPr lang="en-US" dirty="0" err="1"/>
              <a:t>hulga</a:t>
            </a:r>
            <a:r>
              <a:rPr lang="en-US" dirty="0"/>
              <a:t> </a:t>
            </a:r>
            <a:r>
              <a:rPr lang="en-US" dirty="0" err="1"/>
              <a:t>konjunktsioon</a:t>
            </a:r>
            <a:r>
              <a:rPr lang="en-US" dirty="0"/>
              <a:t> on null (</a:t>
            </a:r>
            <a:r>
              <a:rPr lang="en-US" dirty="0" err="1"/>
              <a:t>tühihulk</a:t>
            </a:r>
            <a:r>
              <a:rPr lang="en-US" dirty="0"/>
              <a:t>),</a:t>
            </a:r>
          </a:p>
          <a:p>
            <a:r>
              <a:rPr lang="en-US" dirty="0" err="1"/>
              <a:t>kui</a:t>
            </a:r>
            <a:r>
              <a:rPr lang="en-US" dirty="0"/>
              <a:t> kas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ainult</a:t>
            </a:r>
            <a:r>
              <a:rPr lang="en-US" dirty="0"/>
              <a:t> </a:t>
            </a:r>
            <a:r>
              <a:rPr lang="en-US" dirty="0" err="1"/>
              <a:t>üks</a:t>
            </a:r>
            <a:r>
              <a:rPr lang="en-US" dirty="0"/>
              <a:t> </a:t>
            </a:r>
            <a:r>
              <a:rPr lang="en-US" dirty="0" err="1"/>
              <a:t>muutujatest</a:t>
            </a:r>
            <a:r>
              <a:rPr lang="en-US" dirty="0"/>
              <a:t> </a:t>
            </a:r>
            <a:r>
              <a:rPr lang="en-US" dirty="0" err="1"/>
              <a:t>võrdub</a:t>
            </a:r>
            <a:r>
              <a:rPr lang="en-US" dirty="0"/>
              <a:t> </a:t>
            </a:r>
            <a:r>
              <a:rPr lang="en-US" dirty="0" err="1"/>
              <a:t>nulliga</a:t>
            </a:r>
            <a:endParaRPr lang="en-US" dirty="0"/>
          </a:p>
          <a:p>
            <a:r>
              <a:rPr lang="en-US" dirty="0"/>
              <a:t>0 • a • b • c •… = 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A2FFD6-C7BE-486B-AB00-12C766B31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933" y="1621159"/>
            <a:ext cx="10951565" cy="240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25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21889D-79DB-4084-8E9A-72D9E3DE2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637" y="333375"/>
            <a:ext cx="1990725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501248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75</TotalTime>
  <Words>130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valge slaideid</vt:lpstr>
      <vt:lpstr>3 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</dc:title>
  <dc:creator>Andrei Rudz</dc:creator>
  <cp:lastModifiedBy>Andrei Rudz</cp:lastModifiedBy>
  <cp:revision>11</cp:revision>
  <dcterms:created xsi:type="dcterms:W3CDTF">2020-07-11T13:37:13Z</dcterms:created>
  <dcterms:modified xsi:type="dcterms:W3CDTF">2020-08-05T06:54:09Z</dcterms:modified>
</cp:coreProperties>
</file>