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4" r:id="rId3"/>
    <p:sldId id="273" r:id="rId4"/>
    <p:sldId id="257" r:id="rId5"/>
    <p:sldId id="258" r:id="rId6"/>
    <p:sldId id="259" r:id="rId7"/>
    <p:sldId id="260" r:id="rId8"/>
    <p:sldId id="261" r:id="rId9"/>
    <p:sldId id="262" r:id="rId10"/>
    <p:sldId id="274" r:id="rId11"/>
    <p:sldId id="263" r:id="rId12"/>
    <p:sldId id="265" r:id="rId13"/>
    <p:sldId id="266" r:id="rId14"/>
    <p:sldId id="267" r:id="rId15"/>
    <p:sldId id="275" r:id="rId16"/>
    <p:sldId id="268" r:id="rId17"/>
    <p:sldId id="269" r:id="rId18"/>
    <p:sldId id="270" r:id="rId19"/>
    <p:sldId id="271" r:id="rId20"/>
    <p:sldId id="272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5" autoAdjust="0"/>
    <p:restoredTop sz="94660"/>
  </p:normalViewPr>
  <p:slideViewPr>
    <p:cSldViewPr snapToGrid="0" showGuides="1">
      <p:cViewPr varScale="1">
        <p:scale>
          <a:sx n="50" d="100"/>
          <a:sy n="50" d="100"/>
        </p:scale>
        <p:origin x="29" y="9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moodle.tktk.ee/mod/scorm/view.php?id=123098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moodle.tktk.ee/mod/scorm/view.php?id=123099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moodle.tktk.ee/mod/scorm/view.php?id=123100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moodle.tktk.ee/mod/scorm/view.php?id=123097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99250-1E25-44E7-B7FC-B30C51AB08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t-EE"/>
              <a:t>6 Trigerid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979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0D2A58-F5C4-4759-A735-5FB4F71122CB}"/>
              </a:ext>
            </a:extLst>
          </p:cNvPr>
          <p:cNvSpPr txBox="1"/>
          <p:nvPr/>
        </p:nvSpPr>
        <p:spPr>
          <a:xfrm>
            <a:off x="10972800" y="5867400"/>
            <a:ext cx="115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/>
              <a:t>Digi 6.2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FBC510-71B0-495C-B5C8-C59724C36CD7}"/>
              </a:ext>
            </a:extLst>
          </p:cNvPr>
          <p:cNvSpPr txBox="1"/>
          <p:nvPr/>
        </p:nvSpPr>
        <p:spPr>
          <a:xfrm>
            <a:off x="777240" y="586740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https://moodle.tktk.ee/mod/scorm/view.php?id=123098</a:t>
            </a:r>
            <a:endParaRPr lang="et-EE" dirty="0"/>
          </a:p>
          <a:p>
            <a:endParaRPr lang="en-US" dirty="0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76F2030B-5C8E-455E-8AD1-1EB14CB6B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6145" y="344269"/>
            <a:ext cx="5299710" cy="529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547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02C800-CEF4-410C-A79C-427655EE2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900" y="1820703"/>
            <a:ext cx="9045790" cy="32165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12D6C7-B671-4B3B-81E4-C1217AA16E77}"/>
              </a:ext>
            </a:extLst>
          </p:cNvPr>
          <p:cNvSpPr txBox="1"/>
          <p:nvPr/>
        </p:nvSpPr>
        <p:spPr>
          <a:xfrm>
            <a:off x="1371600" y="71717"/>
            <a:ext cx="472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4400" dirty="0"/>
              <a:t>T-</a:t>
            </a:r>
            <a:r>
              <a:rPr lang="et-EE" sz="4400" dirty="0" err="1"/>
              <a:t>Latch</a:t>
            </a:r>
            <a:r>
              <a:rPr lang="et-EE" sz="4400" dirty="0"/>
              <a:t> (triger)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162012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A1D57B-1143-4C8D-BF64-763311B8415C}"/>
              </a:ext>
            </a:extLst>
          </p:cNvPr>
          <p:cNvSpPr txBox="1"/>
          <p:nvPr/>
        </p:nvSpPr>
        <p:spPr>
          <a:xfrm>
            <a:off x="906780" y="1997839"/>
            <a:ext cx="1052322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T-</a:t>
            </a:r>
            <a:r>
              <a:rPr lang="en-US" sz="3600" b="0" i="0" dirty="0" err="1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trigeril</a:t>
            </a:r>
            <a:r>
              <a:rPr lang="en-US" sz="3600" b="0" i="0" dirty="0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lang="en-US" sz="3600" b="0" i="0" dirty="0" err="1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ainult</a:t>
            </a:r>
            <a:r>
              <a:rPr lang="en-US" sz="3600" b="0" i="0" dirty="0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üks</a:t>
            </a:r>
            <a:r>
              <a:rPr lang="en-US" sz="3600" b="0" i="0" dirty="0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infosisend</a:t>
            </a:r>
            <a:r>
              <a:rPr lang="en-US" sz="3600" b="0" i="0" dirty="0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 T (trigger, toggle). </a:t>
            </a:r>
            <a:r>
              <a:rPr lang="en-US" sz="3600" b="0" i="0" dirty="0" err="1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Sellel</a:t>
            </a:r>
            <a:r>
              <a:rPr lang="en-US" sz="3600" b="0" i="0" dirty="0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sisendile</a:t>
            </a:r>
            <a:r>
              <a:rPr lang="en-US" sz="3600" b="0" i="0" dirty="0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antav</a:t>
            </a:r>
            <a:r>
              <a:rPr lang="en-US" sz="3600" b="0" i="0" dirty="0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iga</a:t>
            </a:r>
            <a:r>
              <a:rPr lang="en-US" sz="3600" b="0" i="0" dirty="0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järgnev</a:t>
            </a:r>
            <a:r>
              <a:rPr lang="en-US" sz="3600" b="0" i="0" dirty="0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signaal</a:t>
            </a:r>
            <a:r>
              <a:rPr lang="en-US" sz="3600" b="0" i="0" dirty="0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loogiline</a:t>
            </a:r>
            <a:r>
              <a:rPr lang="en-US" sz="3600" b="0" i="0" dirty="0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 "1" </a:t>
            </a:r>
            <a:r>
              <a:rPr lang="en-US" sz="3600" b="0" i="0" dirty="0" err="1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muudab</a:t>
            </a:r>
            <a:r>
              <a:rPr lang="en-US" sz="3600" b="0" i="0" dirty="0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trigeri</a:t>
            </a:r>
            <a:r>
              <a:rPr lang="en-US" sz="3600" b="0" i="0" dirty="0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oleku</a:t>
            </a:r>
            <a:r>
              <a:rPr lang="en-US" sz="3600" b="0" i="0" dirty="0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vastupidiseks</a:t>
            </a:r>
            <a:r>
              <a:rPr lang="en-US" sz="3600" b="0" i="0" dirty="0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3600" b="0" i="0" dirty="0" err="1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kusjuures</a:t>
            </a:r>
            <a:r>
              <a:rPr lang="en-US" sz="3600" b="0" i="0" dirty="0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signaali</a:t>
            </a:r>
            <a:r>
              <a:rPr lang="en-US" sz="3600" b="0" i="0" dirty="0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 "0" </a:t>
            </a:r>
            <a:r>
              <a:rPr lang="en-US" sz="3600" b="0" i="0" dirty="0" err="1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korral</a:t>
            </a:r>
            <a:r>
              <a:rPr lang="en-US" sz="3600" b="0" i="0" dirty="0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sellel</a:t>
            </a:r>
            <a:r>
              <a:rPr lang="en-US" sz="3600" b="0" i="0" dirty="0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sisendil</a:t>
            </a:r>
            <a:r>
              <a:rPr lang="en-US" sz="3600" b="0" i="0" dirty="0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3600" b="0" i="0" dirty="0" err="1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trigeri</a:t>
            </a:r>
            <a:r>
              <a:rPr lang="en-US" sz="3600" b="0" i="0" dirty="0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olek</a:t>
            </a:r>
            <a:r>
              <a:rPr lang="en-US" sz="3600" b="0" i="0" dirty="0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ei</a:t>
            </a:r>
            <a:r>
              <a:rPr lang="en-US" sz="3600" b="0" i="0" dirty="0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muutu</a:t>
            </a:r>
            <a:r>
              <a:rPr lang="en-US" sz="3600" b="0" i="0" dirty="0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52083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000F7E-BE99-423A-AD1F-6EB655F6A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221" y="2286000"/>
            <a:ext cx="7559558" cy="195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483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00727071518">
            <a:hlinkClick r:id="" action="ppaction://media"/>
            <a:extLst>
              <a:ext uri="{FF2B5EF4-FFF2-40B4-BE49-F238E27FC236}">
                <a16:creationId xmlns:a16="http://schemas.microsoft.com/office/drawing/2014/main" id="{4B24BFEB-3AC6-4CDC-BB01-E7F1797C01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7670" y="389335"/>
            <a:ext cx="9523730" cy="535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4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2F016B-A03A-4F80-A628-24F6067E6C85}"/>
              </a:ext>
            </a:extLst>
          </p:cNvPr>
          <p:cNvSpPr txBox="1"/>
          <p:nvPr/>
        </p:nvSpPr>
        <p:spPr>
          <a:xfrm>
            <a:off x="10972800" y="5867400"/>
            <a:ext cx="1049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/>
              <a:t>Digi 6.3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AC3727-42FE-42E1-A50C-DDB33F2121F7}"/>
              </a:ext>
            </a:extLst>
          </p:cNvPr>
          <p:cNvSpPr txBox="1"/>
          <p:nvPr/>
        </p:nvSpPr>
        <p:spPr>
          <a:xfrm>
            <a:off x="746760" y="591356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https://moodle.tktk.ee/mod/scorm/view.php?id=123099</a:t>
            </a:r>
            <a:endParaRPr lang="et-EE" dirty="0"/>
          </a:p>
          <a:p>
            <a:endParaRPr lang="en-US" dirty="0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24599607-06B2-4510-9C49-09098593C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751" y="298103"/>
            <a:ext cx="5264497" cy="526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684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5CD252-BB91-47E4-917B-3A45C5286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893" y="1847850"/>
            <a:ext cx="10631663" cy="43700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C9B070-4960-46BF-B870-BBC8C7D88BE3}"/>
              </a:ext>
            </a:extLst>
          </p:cNvPr>
          <p:cNvSpPr txBox="1"/>
          <p:nvPr/>
        </p:nvSpPr>
        <p:spPr>
          <a:xfrm>
            <a:off x="1371600" y="71717"/>
            <a:ext cx="472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4400" dirty="0"/>
              <a:t>D-</a:t>
            </a:r>
            <a:r>
              <a:rPr lang="et-EE" sz="4400" dirty="0" err="1"/>
              <a:t>Latch</a:t>
            </a:r>
            <a:r>
              <a:rPr lang="et-EE" sz="4400" dirty="0"/>
              <a:t> (triger)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016025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24FDFB-00A8-46A4-BBC7-68B8CC81B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828" y="685800"/>
            <a:ext cx="8624343" cy="21145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695495-084E-46C7-846E-0339C10F2CB0}"/>
              </a:ext>
            </a:extLst>
          </p:cNvPr>
          <p:cNvSpPr txBox="1"/>
          <p:nvPr/>
        </p:nvSpPr>
        <p:spPr>
          <a:xfrm>
            <a:off x="1188720" y="4390072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Trigeri</a:t>
            </a:r>
            <a:r>
              <a:rPr lang="en-US" dirty="0"/>
              <a:t> </a:t>
            </a:r>
            <a:r>
              <a:rPr lang="en-US" dirty="0" err="1"/>
              <a:t>väljundsignaal</a:t>
            </a:r>
            <a:r>
              <a:rPr lang="en-US" dirty="0"/>
              <a:t> </a:t>
            </a:r>
            <a:r>
              <a:rPr lang="en-US" dirty="0" err="1"/>
              <a:t>kordab</a:t>
            </a:r>
            <a:r>
              <a:rPr lang="en-US" dirty="0"/>
              <a:t> </a:t>
            </a:r>
            <a:r>
              <a:rPr lang="en-US" dirty="0" err="1"/>
              <a:t>sisendsignaali</a:t>
            </a:r>
            <a:r>
              <a:rPr lang="en-US" dirty="0"/>
              <a:t>, </a:t>
            </a:r>
            <a:r>
              <a:rPr lang="en-US" dirty="0" err="1"/>
              <a:t>kuid</a:t>
            </a:r>
            <a:r>
              <a:rPr lang="en-US" dirty="0"/>
              <a:t> see </a:t>
            </a:r>
            <a:r>
              <a:rPr lang="en-US" dirty="0" err="1"/>
              <a:t>toimub</a:t>
            </a:r>
            <a:r>
              <a:rPr lang="en-US" dirty="0"/>
              <a:t> </a:t>
            </a:r>
            <a:r>
              <a:rPr lang="en-US" dirty="0" err="1"/>
              <a:t>ajaliselt</a:t>
            </a:r>
            <a:r>
              <a:rPr lang="en-US" dirty="0"/>
              <a:t> </a:t>
            </a:r>
            <a:r>
              <a:rPr lang="en-US" dirty="0" err="1"/>
              <a:t>sünkroniseerimisimpulsside</a:t>
            </a:r>
            <a:r>
              <a:rPr lang="en-US" dirty="0"/>
              <a:t> </a:t>
            </a:r>
            <a:r>
              <a:rPr lang="en-US" dirty="0" err="1"/>
              <a:t>perioodi</a:t>
            </a:r>
            <a:r>
              <a:rPr lang="en-US" dirty="0"/>
              <a:t> </a:t>
            </a:r>
            <a:r>
              <a:rPr lang="en-US" dirty="0" err="1"/>
              <a:t>võrra</a:t>
            </a:r>
            <a:r>
              <a:rPr lang="en-US" dirty="0"/>
              <a:t> </a:t>
            </a:r>
            <a:r>
              <a:rPr lang="en-US" dirty="0" err="1"/>
              <a:t>hiljem</a:t>
            </a:r>
            <a:r>
              <a:rPr lang="en-US" dirty="0"/>
              <a:t>; </a:t>
            </a:r>
            <a:r>
              <a:rPr lang="en-US" dirty="0" err="1"/>
              <a:t>kui</a:t>
            </a:r>
            <a:r>
              <a:rPr lang="en-US" dirty="0"/>
              <a:t> on </a:t>
            </a:r>
            <a:r>
              <a:rPr lang="en-US" dirty="0" err="1"/>
              <a:t>tegemist</a:t>
            </a:r>
            <a:r>
              <a:rPr lang="en-US" dirty="0"/>
              <a:t> </a:t>
            </a:r>
            <a:r>
              <a:rPr lang="en-US" dirty="0" err="1"/>
              <a:t>ühetaktilise</a:t>
            </a:r>
            <a:r>
              <a:rPr lang="en-US" dirty="0"/>
              <a:t> </a:t>
            </a:r>
            <a:r>
              <a:rPr lang="en-US" dirty="0" err="1"/>
              <a:t>trigeriga</a:t>
            </a:r>
            <a:r>
              <a:rPr lang="en-US" dirty="0"/>
              <a:t>, </a:t>
            </a:r>
            <a:r>
              <a:rPr lang="en-US" dirty="0" err="1"/>
              <a:t>siis</a:t>
            </a:r>
            <a:r>
              <a:rPr lang="en-US" dirty="0"/>
              <a:t> </a:t>
            </a:r>
            <a:r>
              <a:rPr lang="en-US" dirty="0" err="1"/>
              <a:t>toimub</a:t>
            </a:r>
            <a:r>
              <a:rPr lang="en-US" dirty="0"/>
              <a:t> see </a:t>
            </a:r>
            <a:r>
              <a:rPr lang="en-US" dirty="0" err="1"/>
              <a:t>poole</a:t>
            </a:r>
            <a:r>
              <a:rPr lang="en-US" dirty="0"/>
              <a:t> </a:t>
            </a:r>
            <a:r>
              <a:rPr lang="en-US" dirty="0" err="1"/>
              <a:t>perioodi</a:t>
            </a:r>
            <a:r>
              <a:rPr lang="en-US" dirty="0"/>
              <a:t> </a:t>
            </a:r>
            <a:r>
              <a:rPr lang="en-US" dirty="0" err="1"/>
              <a:t>võrra</a:t>
            </a:r>
            <a:r>
              <a:rPr lang="en-US" dirty="0"/>
              <a:t> </a:t>
            </a:r>
            <a:r>
              <a:rPr lang="en-US" dirty="0" err="1"/>
              <a:t>hiljem</a:t>
            </a:r>
            <a:r>
              <a:rPr lang="en-US" dirty="0"/>
              <a:t>. </a:t>
            </a:r>
            <a:r>
              <a:rPr lang="en-US" dirty="0" err="1"/>
              <a:t>Näema</a:t>
            </a:r>
            <a:r>
              <a:rPr lang="en-US" dirty="0"/>
              <a:t>, et </a:t>
            </a:r>
            <a:r>
              <a:rPr lang="en-US" dirty="0" err="1"/>
              <a:t>tänu</a:t>
            </a:r>
            <a:r>
              <a:rPr lang="en-US" dirty="0"/>
              <a:t> </a:t>
            </a:r>
            <a:r>
              <a:rPr lang="en-US" dirty="0" err="1"/>
              <a:t>sellel</a:t>
            </a:r>
            <a:r>
              <a:rPr lang="en-US" dirty="0"/>
              <a:t> </a:t>
            </a:r>
            <a:r>
              <a:rPr lang="en-US" dirty="0" err="1"/>
              <a:t>võimaldab</a:t>
            </a:r>
            <a:r>
              <a:rPr lang="en-US" dirty="0"/>
              <a:t> D-</a:t>
            </a:r>
            <a:r>
              <a:rPr lang="en-US" dirty="0" err="1"/>
              <a:t>triger</a:t>
            </a:r>
            <a:r>
              <a:rPr lang="en-US" dirty="0"/>
              <a:t> </a:t>
            </a:r>
            <a:r>
              <a:rPr lang="en-US" dirty="0" err="1"/>
              <a:t>lühiajaliselt</a:t>
            </a:r>
            <a:r>
              <a:rPr lang="en-US" dirty="0"/>
              <a:t> </a:t>
            </a:r>
            <a:r>
              <a:rPr lang="en-US" dirty="0" err="1"/>
              <a:t>säilitada</a:t>
            </a:r>
            <a:r>
              <a:rPr lang="en-US" dirty="0"/>
              <a:t> </a:t>
            </a:r>
            <a:r>
              <a:rPr lang="en-US" dirty="0" err="1"/>
              <a:t>informatsiooni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8571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C16BDBE-9AD8-40EA-9ACE-D714AE52D4A3}"/>
              </a:ext>
            </a:extLst>
          </p:cNvPr>
          <p:cNvSpPr txBox="1"/>
          <p:nvPr/>
        </p:nvSpPr>
        <p:spPr>
          <a:xfrm>
            <a:off x="1021080" y="1608296"/>
            <a:ext cx="1094232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/>
              <a:t>Trigeri</a:t>
            </a:r>
            <a:r>
              <a:rPr lang="en-US" sz="3600" dirty="0"/>
              <a:t> </a:t>
            </a:r>
            <a:r>
              <a:rPr lang="en-US" sz="3600" dirty="0" err="1"/>
              <a:t>väljundsignaal</a:t>
            </a:r>
            <a:r>
              <a:rPr lang="en-US" sz="3600" dirty="0"/>
              <a:t> </a:t>
            </a:r>
            <a:r>
              <a:rPr lang="en-US" sz="3600" dirty="0" err="1"/>
              <a:t>kordab</a:t>
            </a:r>
            <a:r>
              <a:rPr lang="en-US" sz="3600" dirty="0"/>
              <a:t> </a:t>
            </a:r>
            <a:r>
              <a:rPr lang="en-US" sz="3600" dirty="0" err="1"/>
              <a:t>sisendsignaali</a:t>
            </a:r>
            <a:r>
              <a:rPr lang="en-US" sz="3600" dirty="0"/>
              <a:t>, </a:t>
            </a:r>
            <a:r>
              <a:rPr lang="en-US" sz="3600" dirty="0" err="1"/>
              <a:t>kuid</a:t>
            </a:r>
            <a:r>
              <a:rPr lang="en-US" sz="3600" dirty="0"/>
              <a:t> see </a:t>
            </a:r>
            <a:r>
              <a:rPr lang="en-US" sz="3600" dirty="0" err="1"/>
              <a:t>toimub</a:t>
            </a:r>
            <a:r>
              <a:rPr lang="en-US" sz="3600" dirty="0"/>
              <a:t> </a:t>
            </a:r>
            <a:r>
              <a:rPr lang="en-US" sz="3600" dirty="0" err="1"/>
              <a:t>ajaliselt</a:t>
            </a:r>
            <a:r>
              <a:rPr lang="en-US" sz="3600" dirty="0"/>
              <a:t> </a:t>
            </a:r>
            <a:r>
              <a:rPr lang="en-US" sz="3600" dirty="0" err="1"/>
              <a:t>sünkroniseerimisimpulsside</a:t>
            </a:r>
            <a:r>
              <a:rPr lang="en-US" sz="3600" dirty="0"/>
              <a:t> </a:t>
            </a:r>
            <a:r>
              <a:rPr lang="en-US" sz="3600" dirty="0" err="1"/>
              <a:t>perioodi</a:t>
            </a:r>
            <a:r>
              <a:rPr lang="en-US" sz="3600" dirty="0"/>
              <a:t> </a:t>
            </a:r>
            <a:r>
              <a:rPr lang="en-US" sz="3600" dirty="0" err="1"/>
              <a:t>võrra</a:t>
            </a:r>
            <a:r>
              <a:rPr lang="en-US" sz="3600" dirty="0"/>
              <a:t> </a:t>
            </a:r>
            <a:r>
              <a:rPr lang="en-US" sz="3600" dirty="0" err="1"/>
              <a:t>hiljem</a:t>
            </a:r>
            <a:r>
              <a:rPr lang="en-US" sz="3600" dirty="0"/>
              <a:t>; </a:t>
            </a:r>
            <a:r>
              <a:rPr lang="en-US" sz="3600" dirty="0" err="1"/>
              <a:t>kui</a:t>
            </a:r>
            <a:r>
              <a:rPr lang="en-US" sz="3600" dirty="0"/>
              <a:t> on </a:t>
            </a:r>
            <a:r>
              <a:rPr lang="en-US" sz="3600" dirty="0" err="1"/>
              <a:t>tegemist</a:t>
            </a:r>
            <a:r>
              <a:rPr lang="en-US" sz="3600" dirty="0"/>
              <a:t> </a:t>
            </a:r>
            <a:r>
              <a:rPr lang="en-US" sz="3600" dirty="0" err="1"/>
              <a:t>ühetaktilise</a:t>
            </a:r>
            <a:r>
              <a:rPr lang="en-US" sz="3600" dirty="0"/>
              <a:t> </a:t>
            </a:r>
            <a:r>
              <a:rPr lang="en-US" sz="3600" dirty="0" err="1"/>
              <a:t>trigeriga</a:t>
            </a:r>
            <a:r>
              <a:rPr lang="en-US" sz="3600" dirty="0"/>
              <a:t>, </a:t>
            </a:r>
            <a:r>
              <a:rPr lang="en-US" sz="3600" dirty="0" err="1"/>
              <a:t>siis</a:t>
            </a:r>
            <a:r>
              <a:rPr lang="en-US" sz="3600" dirty="0"/>
              <a:t> </a:t>
            </a:r>
            <a:r>
              <a:rPr lang="en-US" sz="3600" dirty="0" err="1"/>
              <a:t>toimub</a:t>
            </a:r>
            <a:r>
              <a:rPr lang="en-US" sz="3600" dirty="0"/>
              <a:t> see </a:t>
            </a:r>
            <a:r>
              <a:rPr lang="en-US" sz="3600" dirty="0" err="1"/>
              <a:t>poole</a:t>
            </a:r>
            <a:r>
              <a:rPr lang="en-US" sz="3600" dirty="0"/>
              <a:t> </a:t>
            </a:r>
            <a:r>
              <a:rPr lang="en-US" sz="3600" dirty="0" err="1"/>
              <a:t>perioodi</a:t>
            </a:r>
            <a:r>
              <a:rPr lang="en-US" sz="3600" dirty="0"/>
              <a:t> </a:t>
            </a:r>
            <a:r>
              <a:rPr lang="en-US" sz="3600" dirty="0" err="1"/>
              <a:t>võrra</a:t>
            </a:r>
            <a:r>
              <a:rPr lang="en-US" sz="3600" dirty="0"/>
              <a:t> </a:t>
            </a:r>
            <a:r>
              <a:rPr lang="en-US" sz="3600" dirty="0" err="1"/>
              <a:t>hiljem</a:t>
            </a:r>
            <a:r>
              <a:rPr lang="en-US" sz="3600" dirty="0"/>
              <a:t>. </a:t>
            </a:r>
            <a:r>
              <a:rPr lang="en-US" sz="3600" dirty="0" err="1"/>
              <a:t>Näem</a:t>
            </a:r>
            <a:r>
              <a:rPr lang="et-EE" sz="3600" dirty="0"/>
              <a:t>e</a:t>
            </a:r>
            <a:r>
              <a:rPr lang="en-US" sz="3600" dirty="0"/>
              <a:t>, et </a:t>
            </a:r>
            <a:r>
              <a:rPr lang="en-US" sz="3600" dirty="0" err="1"/>
              <a:t>tänu</a:t>
            </a:r>
            <a:r>
              <a:rPr lang="en-US" sz="3600" dirty="0"/>
              <a:t> </a:t>
            </a:r>
            <a:r>
              <a:rPr lang="en-US" sz="3600" dirty="0" err="1"/>
              <a:t>sellel</a:t>
            </a:r>
            <a:r>
              <a:rPr lang="en-US" sz="3600" dirty="0"/>
              <a:t> </a:t>
            </a:r>
            <a:r>
              <a:rPr lang="en-US" sz="3600" dirty="0" err="1"/>
              <a:t>võimaldab</a:t>
            </a:r>
            <a:r>
              <a:rPr lang="en-US" sz="3600" dirty="0"/>
              <a:t> D-</a:t>
            </a:r>
            <a:r>
              <a:rPr lang="en-US" sz="3600" dirty="0" err="1"/>
              <a:t>triger</a:t>
            </a:r>
            <a:r>
              <a:rPr lang="en-US" sz="3600" dirty="0"/>
              <a:t> </a:t>
            </a:r>
            <a:r>
              <a:rPr lang="en-US" sz="3600" dirty="0" err="1"/>
              <a:t>lühiajaliselt</a:t>
            </a:r>
            <a:r>
              <a:rPr lang="en-US" sz="3600" dirty="0"/>
              <a:t> </a:t>
            </a:r>
            <a:r>
              <a:rPr lang="en-US" sz="3600" dirty="0" err="1"/>
              <a:t>säilitada</a:t>
            </a:r>
            <a:r>
              <a:rPr lang="en-US" sz="3600" dirty="0"/>
              <a:t> </a:t>
            </a:r>
            <a:r>
              <a:rPr lang="en-US" sz="3600" dirty="0" err="1"/>
              <a:t>informatsiooni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560150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00727072118">
            <a:hlinkClick r:id="" action="ppaction://media"/>
            <a:extLst>
              <a:ext uri="{FF2B5EF4-FFF2-40B4-BE49-F238E27FC236}">
                <a16:creationId xmlns:a16="http://schemas.microsoft.com/office/drawing/2014/main" id="{41711AC8-6D46-4E93-BFDC-CD1E4EA85C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470316"/>
            <a:ext cx="9785033" cy="550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0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0C1FF-354E-458F-8718-D692E3425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Tööpõhimõtte</a:t>
            </a:r>
            <a:r>
              <a:rPr lang="en-US" dirty="0"/>
              <a:t> </a:t>
            </a:r>
            <a:r>
              <a:rPr lang="en-US" dirty="0" err="1"/>
              <a:t>järgi</a:t>
            </a:r>
            <a:r>
              <a:rPr lang="en-US" dirty="0"/>
              <a:t> </a:t>
            </a:r>
            <a:r>
              <a:rPr lang="en-US" dirty="0" err="1"/>
              <a:t>saab</a:t>
            </a:r>
            <a:r>
              <a:rPr lang="en-US" dirty="0"/>
              <a:t> </a:t>
            </a:r>
            <a:r>
              <a:rPr lang="en-US" dirty="0" err="1"/>
              <a:t>trigerid</a:t>
            </a:r>
            <a:r>
              <a:rPr lang="en-US" dirty="0"/>
              <a:t> </a:t>
            </a:r>
            <a:r>
              <a:rPr lang="en-US" dirty="0" err="1"/>
              <a:t>jaotada</a:t>
            </a:r>
            <a:r>
              <a:rPr lang="en-US" dirty="0"/>
              <a:t> </a:t>
            </a:r>
            <a:r>
              <a:rPr lang="en-US" dirty="0" err="1"/>
              <a:t>järgnevalt</a:t>
            </a:r>
            <a:r>
              <a:rPr lang="en-US" dirty="0"/>
              <a:t>: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7C8ED-3F07-4A41-975E-30A2B4D9A5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600" dirty="0"/>
          </a:p>
          <a:p>
            <a:r>
              <a:rPr lang="en-US" sz="3600" dirty="0" err="1"/>
              <a:t>Seadsisendiga</a:t>
            </a:r>
            <a:r>
              <a:rPr lang="en-US" sz="3600" dirty="0"/>
              <a:t> </a:t>
            </a:r>
            <a:r>
              <a:rPr lang="en-US" sz="3600" dirty="0" err="1"/>
              <a:t>trigerid</a:t>
            </a:r>
            <a:r>
              <a:rPr lang="en-US" sz="3600" dirty="0"/>
              <a:t> </a:t>
            </a:r>
            <a:r>
              <a:rPr lang="en-US" sz="3600" dirty="0" err="1"/>
              <a:t>ehk</a:t>
            </a:r>
            <a:r>
              <a:rPr lang="en-US" sz="3600" dirty="0"/>
              <a:t> </a:t>
            </a:r>
            <a:r>
              <a:rPr lang="en-US" sz="3600" b="1" dirty="0"/>
              <a:t>RS - </a:t>
            </a:r>
            <a:r>
              <a:rPr lang="en-US" sz="3600" b="1" dirty="0" err="1"/>
              <a:t>trigerid</a:t>
            </a:r>
            <a:r>
              <a:rPr lang="en-US" sz="3600" b="1" dirty="0"/>
              <a:t>.</a:t>
            </a:r>
            <a:endParaRPr lang="et-EE" sz="3600" b="1" dirty="0"/>
          </a:p>
          <a:p>
            <a:r>
              <a:rPr lang="en-US" sz="3600" dirty="0" err="1"/>
              <a:t>Andmesisendiga</a:t>
            </a:r>
            <a:r>
              <a:rPr lang="en-US" sz="3600" dirty="0"/>
              <a:t> </a:t>
            </a:r>
            <a:r>
              <a:rPr lang="en-US" sz="3600" dirty="0" err="1"/>
              <a:t>trigerid</a:t>
            </a:r>
            <a:r>
              <a:rPr lang="en-US" sz="3600" dirty="0"/>
              <a:t> </a:t>
            </a:r>
            <a:r>
              <a:rPr lang="en-US" sz="3600" dirty="0" err="1"/>
              <a:t>ehk</a:t>
            </a:r>
            <a:r>
              <a:rPr lang="en-US" sz="3600" dirty="0"/>
              <a:t> </a:t>
            </a:r>
            <a:r>
              <a:rPr lang="en-US" sz="3600" b="1" dirty="0"/>
              <a:t>D - </a:t>
            </a:r>
            <a:r>
              <a:rPr lang="en-US" sz="3600" b="1" dirty="0" err="1"/>
              <a:t>trigerid</a:t>
            </a:r>
            <a:r>
              <a:rPr lang="en-US" sz="3600" b="1" dirty="0"/>
              <a:t>.</a:t>
            </a:r>
          </a:p>
          <a:p>
            <a:r>
              <a:rPr lang="en-US" sz="3600" dirty="0" err="1"/>
              <a:t>Loendussisendiga</a:t>
            </a:r>
            <a:r>
              <a:rPr lang="en-US" sz="3600" dirty="0"/>
              <a:t> </a:t>
            </a:r>
            <a:r>
              <a:rPr lang="en-US" sz="3600" dirty="0" err="1"/>
              <a:t>trigerid</a:t>
            </a:r>
            <a:r>
              <a:rPr lang="en-US" sz="3600" dirty="0"/>
              <a:t> </a:t>
            </a:r>
            <a:r>
              <a:rPr lang="en-US" sz="3600" dirty="0" err="1"/>
              <a:t>ehk</a:t>
            </a:r>
            <a:r>
              <a:rPr lang="en-US" sz="3600" dirty="0"/>
              <a:t> </a:t>
            </a:r>
            <a:r>
              <a:rPr lang="en-US" sz="3600" b="1" dirty="0"/>
              <a:t>T - </a:t>
            </a:r>
            <a:r>
              <a:rPr lang="en-US" sz="3600" b="1" dirty="0" err="1"/>
              <a:t>trigerid</a:t>
            </a:r>
            <a:r>
              <a:rPr lang="en-US" sz="3600" b="1" dirty="0"/>
              <a:t>.</a:t>
            </a:r>
          </a:p>
          <a:p>
            <a:r>
              <a:rPr lang="en-US" sz="3600" dirty="0" err="1"/>
              <a:t>Universaalsisendiga</a:t>
            </a:r>
            <a:r>
              <a:rPr lang="en-US" sz="3600" dirty="0"/>
              <a:t> </a:t>
            </a:r>
            <a:r>
              <a:rPr lang="en-US" sz="3600" dirty="0" err="1"/>
              <a:t>trigerid</a:t>
            </a:r>
            <a:r>
              <a:rPr lang="en-US" sz="3600" dirty="0"/>
              <a:t> </a:t>
            </a:r>
            <a:r>
              <a:rPr lang="en-US" sz="3600" dirty="0" err="1"/>
              <a:t>ehk</a:t>
            </a:r>
            <a:r>
              <a:rPr lang="en-US" sz="3600" dirty="0"/>
              <a:t> </a:t>
            </a:r>
            <a:r>
              <a:rPr lang="en-US" sz="3600" b="1" dirty="0"/>
              <a:t>JK - </a:t>
            </a:r>
            <a:r>
              <a:rPr lang="en-US" sz="3600" b="1" dirty="0" err="1"/>
              <a:t>trigerid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5325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DEC449-083B-4638-B57E-7D5B907FAE99}"/>
              </a:ext>
            </a:extLst>
          </p:cNvPr>
          <p:cNvSpPr txBox="1"/>
          <p:nvPr/>
        </p:nvSpPr>
        <p:spPr>
          <a:xfrm>
            <a:off x="10972799" y="5867400"/>
            <a:ext cx="1151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/>
              <a:t>Digi 6.4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8C3F22-CDFE-4A5D-98CF-554D19AE0192}"/>
              </a:ext>
            </a:extLst>
          </p:cNvPr>
          <p:cNvSpPr txBox="1"/>
          <p:nvPr/>
        </p:nvSpPr>
        <p:spPr>
          <a:xfrm>
            <a:off x="822960" y="586740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https://moodle.tktk.ee/mod/scorm/view.php?id=123100</a:t>
            </a:r>
            <a:endParaRPr lang="et-EE" dirty="0"/>
          </a:p>
          <a:p>
            <a:endParaRPr lang="en-US" dirty="0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B1383581-54B3-416E-A548-13EB3CC02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9002" y="344269"/>
            <a:ext cx="5293995" cy="529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95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A0728B-242A-405A-854B-3D798238C770}"/>
              </a:ext>
            </a:extLst>
          </p:cNvPr>
          <p:cNvSpPr txBox="1"/>
          <p:nvPr/>
        </p:nvSpPr>
        <p:spPr>
          <a:xfrm>
            <a:off x="10972800" y="58674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/>
              <a:t>Digi 6.1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D8D2E3-91AF-4373-A0C4-D92C87F1C6A4}"/>
              </a:ext>
            </a:extLst>
          </p:cNvPr>
          <p:cNvSpPr txBox="1"/>
          <p:nvPr/>
        </p:nvSpPr>
        <p:spPr>
          <a:xfrm>
            <a:off x="838200" y="591356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https://moodle.tktk.ee/mod/scorm/view.php?id=123097</a:t>
            </a:r>
            <a:endParaRPr lang="et-EE" dirty="0"/>
          </a:p>
          <a:p>
            <a:endParaRPr lang="en-US" dirty="0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35C077CA-7E73-4DC2-9BCC-CC092C963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282" y="298103"/>
            <a:ext cx="5385435" cy="538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4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118502-F802-4865-A731-976FBDF82C7B}"/>
              </a:ext>
            </a:extLst>
          </p:cNvPr>
          <p:cNvSpPr txBox="1"/>
          <p:nvPr/>
        </p:nvSpPr>
        <p:spPr>
          <a:xfrm>
            <a:off x="1371600" y="71717"/>
            <a:ext cx="472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4400" dirty="0"/>
              <a:t>D-</a:t>
            </a:r>
            <a:r>
              <a:rPr lang="et-EE" sz="4400" dirty="0" err="1"/>
              <a:t>Latch</a:t>
            </a:r>
            <a:r>
              <a:rPr lang="et-EE" sz="4400" dirty="0"/>
              <a:t> (triger)</a:t>
            </a:r>
            <a:endParaRPr lang="en-US" sz="4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9CED99-CE2A-4186-922C-E4A7BEEA9BFA}"/>
              </a:ext>
            </a:extLst>
          </p:cNvPr>
          <p:cNvSpPr txBox="1"/>
          <p:nvPr/>
        </p:nvSpPr>
        <p:spPr>
          <a:xfrm>
            <a:off x="2223247" y="1326776"/>
            <a:ext cx="3998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3200" dirty="0"/>
              <a:t>Korraga </a:t>
            </a:r>
            <a:r>
              <a:rPr lang="et-EE" sz="3200" dirty="0" err="1"/>
              <a:t>set</a:t>
            </a:r>
            <a:r>
              <a:rPr lang="et-EE" sz="3200" dirty="0"/>
              <a:t>/</a:t>
            </a:r>
            <a:r>
              <a:rPr lang="et-EE" sz="3200" dirty="0" err="1"/>
              <a:t>reset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C12EBD-4478-48E6-B61C-F3A9A8C45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835" y="4466983"/>
            <a:ext cx="11226165" cy="212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013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00727062928">
            <a:hlinkClick r:id="" action="ppaction://media"/>
            <a:extLst>
              <a:ext uri="{FF2B5EF4-FFF2-40B4-BE49-F238E27FC236}">
                <a16:creationId xmlns:a16="http://schemas.microsoft.com/office/drawing/2014/main" id="{BE300EA8-210E-44AB-94EC-4EDDDD6EAA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395287"/>
            <a:ext cx="9728200" cy="547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45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1C3868-CE67-415B-8F84-5AC10DC8C183}"/>
              </a:ext>
            </a:extLst>
          </p:cNvPr>
          <p:cNvSpPr txBox="1"/>
          <p:nvPr/>
        </p:nvSpPr>
        <p:spPr>
          <a:xfrm>
            <a:off x="2004060" y="2171700"/>
            <a:ext cx="81838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6000" dirty="0"/>
              <a:t>Register = Mingi arv </a:t>
            </a:r>
            <a:r>
              <a:rPr lang="et-EE" sz="6000" dirty="0" err="1"/>
              <a:t>flip-flop</a:t>
            </a:r>
            <a:r>
              <a:rPr lang="et-EE" sz="6000" dirty="0"/>
              <a:t> + ühine </a:t>
            </a:r>
            <a:r>
              <a:rPr lang="et-EE" sz="6000" dirty="0" err="1"/>
              <a:t>clock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223553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1E70B4-901A-4F40-8FB9-AE0289080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283" y="561975"/>
            <a:ext cx="6134100" cy="53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237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4E906D-3DC5-46C5-8130-0E40B5248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475" y="252412"/>
            <a:ext cx="6115050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363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00727065514">
            <a:hlinkClick r:id="" action="ppaction://media"/>
            <a:extLst>
              <a:ext uri="{FF2B5EF4-FFF2-40B4-BE49-F238E27FC236}">
                <a16:creationId xmlns:a16="http://schemas.microsoft.com/office/drawing/2014/main" id="{447DC538-5558-4B53-98D4-2AD5796A47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389573"/>
            <a:ext cx="10144759" cy="570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93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alge slaideid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lge slaideid" id="{6BCD3231-4EA9-4756-802B-E6DD1EB58619}" vid="{C9608DA1-C547-4D60-BC29-607F9062B67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valge slaideid</Template>
  <TotalTime>97</TotalTime>
  <Words>263</Words>
  <Application>Microsoft Office PowerPoint</Application>
  <PresentationFormat>Widescreen</PresentationFormat>
  <Paragraphs>23</Paragraphs>
  <Slides>20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Arial</vt:lpstr>
      <vt:lpstr>Franklin Gothic Book</vt:lpstr>
      <vt:lpstr>valge slaideid</vt:lpstr>
      <vt:lpstr>6 Trigerid</vt:lpstr>
      <vt:lpstr>Tööpõhimõtte järgi saab trigerid jaotada järgnevalt: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Trigerid</dc:title>
  <dc:creator>Andrei Rudz</dc:creator>
  <cp:lastModifiedBy>Andrei Rudz</cp:lastModifiedBy>
  <cp:revision>9</cp:revision>
  <dcterms:created xsi:type="dcterms:W3CDTF">2020-07-27T03:12:09Z</dcterms:created>
  <dcterms:modified xsi:type="dcterms:W3CDTF">2020-08-05T07:36:25Z</dcterms:modified>
</cp:coreProperties>
</file>