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5" r:id="rId4"/>
    <p:sldId id="266" r:id="rId5"/>
    <p:sldId id="258" r:id="rId6"/>
    <p:sldId id="259" r:id="rId7"/>
    <p:sldId id="260" r:id="rId8"/>
    <p:sldId id="261" r:id="rId9"/>
    <p:sldId id="262" r:id="rId10"/>
    <p:sldId id="267" r:id="rId11"/>
    <p:sldId id="263" r:id="rId12"/>
    <p:sldId id="26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5" autoAdjust="0"/>
    <p:restoredTop sz="94660"/>
  </p:normalViewPr>
  <p:slideViewPr>
    <p:cSldViewPr snapToGrid="0" showGuides="1">
      <p:cViewPr varScale="1">
        <p:scale>
          <a:sx n="50" d="100"/>
          <a:sy n="50" d="100"/>
        </p:scale>
        <p:origin x="29" y="9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moodle.tktk.ee/mod/scorm/view.php?id=123082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moodle.tktk.ee/mod/scorm/view.php?id=123083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moodle.tktk.ee/mod/scorm/view.php?id=123080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moodle.tktk.ee/mod/scorm/view.php?id=123081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1E954-F314-428B-A4AE-77A8CAEB1E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/>
              <a:t>3 AND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33EE86-BAFC-4C0F-A990-9CE513866DC0}"/>
              </a:ext>
            </a:extLst>
          </p:cNvPr>
          <p:cNvSpPr txBox="1"/>
          <p:nvPr/>
        </p:nvSpPr>
        <p:spPr>
          <a:xfrm>
            <a:off x="6629400" y="3784600"/>
            <a:ext cx="157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/>
              <a:t>(JA; NING)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9523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5E05FDE-AB4C-4ACF-B785-D10535AC7E4F}"/>
              </a:ext>
            </a:extLst>
          </p:cNvPr>
          <p:cNvSpPr txBox="1"/>
          <p:nvPr/>
        </p:nvSpPr>
        <p:spPr>
          <a:xfrm>
            <a:off x="10913533" y="5867400"/>
            <a:ext cx="1024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3.3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04A617-A5C5-4491-B5EB-419A81D90A24}"/>
              </a:ext>
            </a:extLst>
          </p:cNvPr>
          <p:cNvSpPr txBox="1"/>
          <p:nvPr/>
        </p:nvSpPr>
        <p:spPr>
          <a:xfrm>
            <a:off x="731520" y="586740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https://moodle.tktk.ee/mod/scorm/view.php?id=123082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2B59AB4A-895A-4B3E-93F4-BAE460C46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240" y="344269"/>
            <a:ext cx="5303520" cy="530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630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67A531-E076-444B-95F7-45CECB43B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900" y="747712"/>
            <a:ext cx="8620125" cy="28479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180111F-7935-4526-8074-E018594CC5B6}"/>
              </a:ext>
            </a:extLst>
          </p:cNvPr>
          <p:cNvSpPr txBox="1"/>
          <p:nvPr/>
        </p:nvSpPr>
        <p:spPr>
          <a:xfrm>
            <a:off x="1574800" y="482600"/>
            <a:ext cx="3547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AND+NOT = NAND (Ning-Ei)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E26434-6A85-4661-83DE-2132479F6B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800" y="3749145"/>
            <a:ext cx="8562975" cy="25431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9BCF5A-6504-4F43-9751-97C03458E7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1495" y="4330924"/>
            <a:ext cx="2340505" cy="2530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640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EA4AEA-2D4E-4AEF-9FF8-A215B2E19C4F}"/>
              </a:ext>
            </a:extLst>
          </p:cNvPr>
          <p:cNvSpPr txBox="1"/>
          <p:nvPr/>
        </p:nvSpPr>
        <p:spPr>
          <a:xfrm>
            <a:off x="10913533" y="5867400"/>
            <a:ext cx="1134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3.4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0C21AA-6855-408C-BD1C-39005483EA2B}"/>
              </a:ext>
            </a:extLst>
          </p:cNvPr>
          <p:cNvSpPr txBox="1"/>
          <p:nvPr/>
        </p:nvSpPr>
        <p:spPr>
          <a:xfrm>
            <a:off x="792480" y="5913566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https://moodle.tktk.ee/mod/scorm/view.php?id=123083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CC1D1D9F-20E6-4179-B330-8A232FF501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1860" y="298103"/>
            <a:ext cx="5288280" cy="528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7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720AE66-554B-49DD-933F-F759FDA5F7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9933" y="311992"/>
            <a:ext cx="4851400" cy="6311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844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CAEE1C-513E-4B6E-A44F-2D07821098FD}"/>
              </a:ext>
            </a:extLst>
          </p:cNvPr>
          <p:cNvSpPr txBox="1"/>
          <p:nvPr/>
        </p:nvSpPr>
        <p:spPr>
          <a:xfrm>
            <a:off x="10849785" y="5867400"/>
            <a:ext cx="1583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3.1 LA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984EBE-726D-48AE-86EC-F1725C0E2B64}"/>
              </a:ext>
            </a:extLst>
          </p:cNvPr>
          <p:cNvSpPr txBox="1"/>
          <p:nvPr/>
        </p:nvSpPr>
        <p:spPr>
          <a:xfrm>
            <a:off x="746760" y="5867400"/>
            <a:ext cx="62179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https://moodle.tktk.ee/mod/scorm/view.php?id=123080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28372043-CB71-4502-A2F8-52B350433B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344269"/>
            <a:ext cx="51816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333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F432F25-59D7-4A7F-8C78-03AA363EAC41}"/>
              </a:ext>
            </a:extLst>
          </p:cNvPr>
          <p:cNvSpPr txBox="1"/>
          <p:nvPr/>
        </p:nvSpPr>
        <p:spPr>
          <a:xfrm>
            <a:off x="10972800" y="5867400"/>
            <a:ext cx="1151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3.2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C92486-F0DE-4B03-856E-03053295241D}"/>
              </a:ext>
            </a:extLst>
          </p:cNvPr>
          <p:cNvSpPr txBox="1"/>
          <p:nvPr/>
        </p:nvSpPr>
        <p:spPr>
          <a:xfrm>
            <a:off x="838200" y="586740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https://moodle.tktk.ee/mod/scorm/view.php?id=123081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40BBA4CE-E4EB-4C81-9248-07213AF0B4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4720" y="344269"/>
            <a:ext cx="5242560" cy="524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905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53D485-F2B2-4D9B-9D2C-FF8B8C7ECD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108" y="2743200"/>
            <a:ext cx="10982325" cy="1371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0D52F54-ADF1-431D-8858-F9A3B4E2A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6508" y="1323975"/>
            <a:ext cx="10829925" cy="107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629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D9514B-825D-4DC5-9FC3-12D1DB5096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2737" y="933450"/>
            <a:ext cx="6486525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543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EFB009-87C7-4142-BEC5-325408D762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1371" y="1061974"/>
            <a:ext cx="7537638" cy="35085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98AC03-4B0F-424B-97C3-EAD9AEB0EB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9009" y="4570484"/>
            <a:ext cx="2192991" cy="228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832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3BD27DF-0007-4774-BB25-0AF9B6803AA5}"/>
              </a:ext>
            </a:extLst>
          </p:cNvPr>
          <p:cNvSpPr txBox="1"/>
          <p:nvPr/>
        </p:nvSpPr>
        <p:spPr>
          <a:xfrm>
            <a:off x="905934" y="593636"/>
            <a:ext cx="1006686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Domineerimisseadus</a:t>
            </a:r>
            <a:r>
              <a:rPr lang="en-US" dirty="0"/>
              <a:t> I. </a:t>
            </a:r>
            <a:r>
              <a:rPr lang="en-US" dirty="0" err="1"/>
              <a:t>Suvalise</a:t>
            </a:r>
            <a:r>
              <a:rPr lang="en-US" dirty="0"/>
              <a:t> </a:t>
            </a:r>
            <a:r>
              <a:rPr lang="en-US" dirty="0" err="1"/>
              <a:t>muutujate</a:t>
            </a:r>
            <a:r>
              <a:rPr lang="en-US" dirty="0"/>
              <a:t> </a:t>
            </a:r>
            <a:r>
              <a:rPr lang="en-US" dirty="0" err="1"/>
              <a:t>hulga</a:t>
            </a:r>
            <a:r>
              <a:rPr lang="en-US" dirty="0"/>
              <a:t> </a:t>
            </a:r>
            <a:r>
              <a:rPr lang="en-US" dirty="0" err="1"/>
              <a:t>konjunktsioon</a:t>
            </a:r>
            <a:r>
              <a:rPr lang="en-US" dirty="0"/>
              <a:t> on null (</a:t>
            </a:r>
            <a:r>
              <a:rPr lang="en-US" dirty="0" err="1"/>
              <a:t>tühihulk</a:t>
            </a:r>
            <a:r>
              <a:rPr lang="en-US" dirty="0"/>
              <a:t>),</a:t>
            </a:r>
          </a:p>
          <a:p>
            <a:r>
              <a:rPr lang="en-US" dirty="0" err="1"/>
              <a:t>kui</a:t>
            </a:r>
            <a:r>
              <a:rPr lang="en-US" dirty="0"/>
              <a:t> kas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ainult</a:t>
            </a:r>
            <a:r>
              <a:rPr lang="en-US" dirty="0"/>
              <a:t> </a:t>
            </a:r>
            <a:r>
              <a:rPr lang="en-US" dirty="0" err="1"/>
              <a:t>üks</a:t>
            </a:r>
            <a:r>
              <a:rPr lang="en-US" dirty="0"/>
              <a:t> </a:t>
            </a:r>
            <a:r>
              <a:rPr lang="en-US" dirty="0" err="1"/>
              <a:t>muutujatest</a:t>
            </a:r>
            <a:r>
              <a:rPr lang="en-US" dirty="0"/>
              <a:t> </a:t>
            </a:r>
            <a:r>
              <a:rPr lang="en-US" dirty="0" err="1"/>
              <a:t>võrdub</a:t>
            </a:r>
            <a:r>
              <a:rPr lang="en-US" dirty="0"/>
              <a:t> </a:t>
            </a:r>
            <a:r>
              <a:rPr lang="en-US" dirty="0" err="1"/>
              <a:t>nulliga</a:t>
            </a:r>
            <a:endParaRPr lang="en-US" dirty="0"/>
          </a:p>
          <a:p>
            <a:r>
              <a:rPr lang="en-US" dirty="0"/>
              <a:t>0 • a • b • c •… = 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A2FFD6-C7BE-486B-AB00-12C766B314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933" y="1621159"/>
            <a:ext cx="10951565" cy="240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125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21889D-79DB-4084-8E9A-72D9E3DE2E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0637" y="333375"/>
            <a:ext cx="1990725" cy="619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501248"/>
      </p:ext>
    </p:extLst>
  </p:cSld>
  <p:clrMapOvr>
    <a:masterClrMapping/>
  </p:clrMapOvr>
</p:sld>
</file>

<file path=ppt/theme/theme1.xml><?xml version="1.0" encoding="utf-8"?>
<a:theme xmlns:a="http://schemas.openxmlformats.org/drawingml/2006/main" name="valge slaideid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lge slaideid" id="{6BCD3231-4EA9-4756-802B-E6DD1EB58619}" vid="{C9608DA1-C547-4D60-BC29-607F9062B67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valge slaideid</Template>
  <TotalTime>75</TotalTime>
  <Words>130</Words>
  <Application>Microsoft Office PowerPoint</Application>
  <PresentationFormat>Widescreen</PresentationFormat>
  <Paragraphs>14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Franklin Gothic Book</vt:lpstr>
      <vt:lpstr>valge slaideid</vt:lpstr>
      <vt:lpstr>3 AND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AND</dc:title>
  <dc:creator>Andrei Rudz</dc:creator>
  <cp:lastModifiedBy>Andrei Rudz</cp:lastModifiedBy>
  <cp:revision>11</cp:revision>
  <dcterms:created xsi:type="dcterms:W3CDTF">2020-07-11T13:37:13Z</dcterms:created>
  <dcterms:modified xsi:type="dcterms:W3CDTF">2020-08-05T06:54:09Z</dcterms:modified>
</cp:coreProperties>
</file>