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4" r:id="rId8"/>
    <p:sldId id="267" r:id="rId9"/>
    <p:sldId id="261" r:id="rId10"/>
    <p:sldId id="262" r:id="rId11"/>
    <p:sldId id="263" r:id="rId12"/>
    <p:sldId id="265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29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moodle.tktk.ee/mod/scorm/view.php?id=123095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moodle.tktk.ee/mod/scorm/view.php?id=123093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moodle.tktk.ee/mod/scorm/view.php?id=123094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29B8-8E7A-4604-887A-C4ECBCB719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/>
              <a:t>5 SET-Reset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6D5E1A-CFBC-4264-A189-F2D5507370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06733" y="3956280"/>
            <a:ext cx="2204846" cy="471788"/>
          </a:xfrm>
        </p:spPr>
        <p:txBody>
          <a:bodyPr>
            <a:normAutofit fontScale="70000" lnSpcReduction="20000"/>
          </a:bodyPr>
          <a:lstStyle/>
          <a:p>
            <a:r>
              <a:rPr lang="et-EE" dirty="0"/>
              <a:t>(</a:t>
            </a:r>
            <a:r>
              <a:rPr lang="en-US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RS Flip Flop</a:t>
            </a:r>
            <a:r>
              <a:rPr lang="et-EE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Triger)</a:t>
            </a:r>
            <a:endParaRPr lang="en-US" b="0" i="0" dirty="0">
              <a:solidFill>
                <a:srgbClr val="222222"/>
              </a:solidFill>
              <a:effectLst/>
              <a:latin typeface="Verdana" panose="020B060403050404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622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00725101105">
            <a:hlinkClick r:id="" action="ppaction://media"/>
            <a:extLst>
              <a:ext uri="{FF2B5EF4-FFF2-40B4-BE49-F238E27FC236}">
                <a16:creationId xmlns:a16="http://schemas.microsoft.com/office/drawing/2014/main" id="{0D210382-6359-4635-8FF6-0D9EB0C050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71600" y="353378"/>
            <a:ext cx="9802706" cy="551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7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82B3BE-4911-4FC1-9430-98BE8C1A3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" y="536667"/>
            <a:ext cx="10789919" cy="616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212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1EDF54-3E99-4783-A8BE-D75B93E9A846}"/>
              </a:ext>
            </a:extLst>
          </p:cNvPr>
          <p:cNvSpPr txBox="1"/>
          <p:nvPr/>
        </p:nvSpPr>
        <p:spPr>
          <a:xfrm>
            <a:off x="1082040" y="2286000"/>
            <a:ext cx="1088136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•	Latch – </a:t>
            </a:r>
            <a:r>
              <a:rPr lang="en-US" sz="3200" dirty="0" err="1"/>
              <a:t>võib</a:t>
            </a:r>
            <a:r>
              <a:rPr lang="en-US" sz="3200" dirty="0"/>
              <a:t> </a:t>
            </a:r>
            <a:r>
              <a:rPr lang="en-US" sz="3200" dirty="0" err="1"/>
              <a:t>muuta</a:t>
            </a:r>
            <a:r>
              <a:rPr lang="en-US" sz="3200" dirty="0"/>
              <a:t> </a:t>
            </a:r>
            <a:r>
              <a:rPr lang="en-US" sz="3200" dirty="0" err="1"/>
              <a:t>oma</a:t>
            </a:r>
            <a:r>
              <a:rPr lang="en-US" sz="3200" dirty="0"/>
              <a:t> </a:t>
            </a:r>
            <a:r>
              <a:rPr lang="en-US" sz="3200" dirty="0" err="1"/>
              <a:t>väljundit</a:t>
            </a:r>
            <a:r>
              <a:rPr lang="en-US" sz="3200" dirty="0"/>
              <a:t> </a:t>
            </a:r>
            <a:r>
              <a:rPr lang="en-US" sz="3200" dirty="0" err="1"/>
              <a:t>mitmel</a:t>
            </a:r>
            <a:r>
              <a:rPr lang="en-US" sz="3200" dirty="0"/>
              <a:t> </a:t>
            </a:r>
            <a:r>
              <a:rPr lang="en-US" sz="3200" dirty="0" err="1"/>
              <a:t>korral</a:t>
            </a:r>
            <a:r>
              <a:rPr lang="en-US" sz="3200" dirty="0"/>
              <a:t> </a:t>
            </a:r>
            <a:r>
              <a:rPr lang="en-US" sz="3200" dirty="0" err="1"/>
              <a:t>kui</a:t>
            </a:r>
            <a:r>
              <a:rPr lang="en-US" sz="3200" dirty="0"/>
              <a:t> </a:t>
            </a:r>
            <a:r>
              <a:rPr lang="en-US" sz="3200" dirty="0" err="1"/>
              <a:t>taktsignaal</a:t>
            </a:r>
            <a:r>
              <a:rPr lang="en-US" sz="3200" dirty="0"/>
              <a:t> on </a:t>
            </a:r>
            <a:r>
              <a:rPr lang="en-US" sz="3200" dirty="0" err="1"/>
              <a:t>kõrge</a:t>
            </a:r>
            <a:r>
              <a:rPr lang="en-US" sz="3200" dirty="0"/>
              <a:t>.</a:t>
            </a:r>
            <a:endParaRPr lang="et-EE" sz="3200" dirty="0"/>
          </a:p>
          <a:p>
            <a:endParaRPr lang="en-US" sz="3200" dirty="0"/>
          </a:p>
          <a:p>
            <a:r>
              <a:rPr lang="en-US" sz="3200" dirty="0"/>
              <a:t>•	Flip-flop – </a:t>
            </a:r>
            <a:r>
              <a:rPr lang="en-US" sz="3200" dirty="0" err="1"/>
              <a:t>muudab</a:t>
            </a:r>
            <a:r>
              <a:rPr lang="en-US" sz="3200" dirty="0"/>
              <a:t> </a:t>
            </a:r>
            <a:r>
              <a:rPr lang="en-US" sz="3200" dirty="0" err="1"/>
              <a:t>oma</a:t>
            </a:r>
            <a:r>
              <a:rPr lang="en-US" sz="3200" dirty="0"/>
              <a:t> </a:t>
            </a:r>
            <a:r>
              <a:rPr lang="en-US" sz="3200" dirty="0" err="1"/>
              <a:t>väljundit</a:t>
            </a:r>
            <a:r>
              <a:rPr lang="en-US" sz="3200" dirty="0"/>
              <a:t> AINULT </a:t>
            </a:r>
            <a:r>
              <a:rPr lang="en-US" sz="3200" dirty="0" err="1"/>
              <a:t>siis</a:t>
            </a:r>
            <a:r>
              <a:rPr lang="en-US" sz="3200" dirty="0"/>
              <a:t>, </a:t>
            </a:r>
            <a:r>
              <a:rPr lang="en-US" sz="3200" dirty="0" err="1"/>
              <a:t>kui</a:t>
            </a:r>
            <a:r>
              <a:rPr lang="en-US" sz="3200" dirty="0"/>
              <a:t> </a:t>
            </a:r>
            <a:r>
              <a:rPr lang="en-US" sz="3200" dirty="0" err="1"/>
              <a:t>toimub</a:t>
            </a:r>
            <a:r>
              <a:rPr lang="en-US" sz="3200" dirty="0"/>
              <a:t> </a:t>
            </a:r>
            <a:r>
              <a:rPr lang="en-US" sz="3200" dirty="0" err="1"/>
              <a:t>taktsignaali</a:t>
            </a:r>
            <a:r>
              <a:rPr lang="en-US" sz="3200" dirty="0"/>
              <a:t> </a:t>
            </a:r>
            <a:r>
              <a:rPr lang="en-US" sz="3200" dirty="0" err="1"/>
              <a:t>oleku</a:t>
            </a:r>
            <a:r>
              <a:rPr lang="en-US" sz="3200" dirty="0"/>
              <a:t> </a:t>
            </a:r>
            <a:r>
              <a:rPr lang="en-US" sz="3200" dirty="0" err="1"/>
              <a:t>muutus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7111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5317B3-256D-4A9C-AE40-B272EF1A52B6}"/>
              </a:ext>
            </a:extLst>
          </p:cNvPr>
          <p:cNvSpPr txBox="1"/>
          <p:nvPr/>
        </p:nvSpPr>
        <p:spPr>
          <a:xfrm>
            <a:off x="10972800" y="5867400"/>
            <a:ext cx="109728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5.3 T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4BDFD5-D0BF-40BD-B324-CC811FC5B4AD}"/>
              </a:ext>
            </a:extLst>
          </p:cNvPr>
          <p:cNvSpPr txBox="1"/>
          <p:nvPr/>
        </p:nvSpPr>
        <p:spPr>
          <a:xfrm>
            <a:off x="73152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https://moodle.tktk.ee/mod/scorm/view.php?id=123095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E9C3258E-9CF9-4C7C-BA0F-BCEB2EC96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242" y="344269"/>
            <a:ext cx="5263515" cy="526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088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book&#10;&#10;Description automatically generated">
            <a:extLst>
              <a:ext uri="{FF2B5EF4-FFF2-40B4-BE49-F238E27FC236}">
                <a16:creationId xmlns:a16="http://schemas.microsoft.com/office/drawing/2014/main" id="{F0C79C94-6404-4E2C-B8EF-C9E597C7B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452" y="-1312985"/>
            <a:ext cx="7594110" cy="1073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759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7B2EA7-1F9D-413C-A211-93C71B197219}"/>
              </a:ext>
            </a:extLst>
          </p:cNvPr>
          <p:cNvSpPr txBox="1"/>
          <p:nvPr/>
        </p:nvSpPr>
        <p:spPr>
          <a:xfrm>
            <a:off x="10972800" y="58674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5.1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DA0CAC-6728-4D3D-8139-F92CD3EC470F}"/>
              </a:ext>
            </a:extLst>
          </p:cNvPr>
          <p:cNvSpPr txBox="1"/>
          <p:nvPr/>
        </p:nvSpPr>
        <p:spPr>
          <a:xfrm>
            <a:off x="838200" y="591356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https://moodle.tktk.ee/mod/scorm/view.php?id=123093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3D699385-66C8-44B3-BF7C-2BAD35705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382" y="298103"/>
            <a:ext cx="5309235" cy="530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756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487533-94AF-4073-A273-07E365030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685800"/>
            <a:ext cx="8367713" cy="39640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B8F164-BBAB-4431-B00E-C5706C98F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5978" y="4655820"/>
            <a:ext cx="2716022" cy="22021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1B2812-8E03-4162-9039-AF29AF50FD61}"/>
              </a:ext>
            </a:extLst>
          </p:cNvPr>
          <p:cNvSpPr txBox="1"/>
          <p:nvPr/>
        </p:nvSpPr>
        <p:spPr>
          <a:xfrm>
            <a:off x="1600200" y="15061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/>
              <a:t>Asünkroonne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49825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00725095409">
            <a:hlinkClick r:id="" action="ppaction://media"/>
            <a:extLst>
              <a:ext uri="{FF2B5EF4-FFF2-40B4-BE49-F238E27FC236}">
                <a16:creationId xmlns:a16="http://schemas.microsoft.com/office/drawing/2014/main" id="{93ECC20B-3D02-4F2E-8184-1AAAF76915C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3315" y="517386"/>
            <a:ext cx="10352405" cy="582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2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214B7F-6B73-428A-A264-BBEDE675E2D9}"/>
              </a:ext>
            </a:extLst>
          </p:cNvPr>
          <p:cNvSpPr txBox="1"/>
          <p:nvPr/>
        </p:nvSpPr>
        <p:spPr>
          <a:xfrm>
            <a:off x="1866899" y="2286000"/>
            <a:ext cx="845820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5400" dirty="0"/>
              <a:t>„</a:t>
            </a:r>
            <a:r>
              <a:rPr lang="fr-FR" sz="5400" dirty="0" err="1"/>
              <a:t>Triger</a:t>
            </a:r>
            <a:r>
              <a:rPr lang="fr-FR" sz="5400" dirty="0"/>
              <a:t> on </a:t>
            </a:r>
            <a:r>
              <a:rPr lang="fr-FR" sz="5400" dirty="0" err="1"/>
              <a:t>mäluelement</a:t>
            </a:r>
            <a:r>
              <a:rPr lang="fr-FR" sz="5400" dirty="0"/>
              <a:t> mis </a:t>
            </a:r>
            <a:r>
              <a:rPr lang="fr-FR" sz="5400" dirty="0" err="1"/>
              <a:t>säilitab</a:t>
            </a:r>
            <a:r>
              <a:rPr lang="fr-FR" sz="5400" dirty="0"/>
              <a:t> 1bit </a:t>
            </a:r>
            <a:r>
              <a:rPr lang="fr-FR" sz="5400" dirty="0" err="1"/>
              <a:t>informatsiooni</a:t>
            </a:r>
            <a:r>
              <a:rPr lang="fr-FR" sz="5400" dirty="0"/>
              <a:t>.</a:t>
            </a:r>
            <a:r>
              <a:rPr lang="et-EE" sz="5400" dirty="0"/>
              <a:t>“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687760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2B2C8D-C154-4ABC-B271-2E001F5C4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851" y="1249680"/>
            <a:ext cx="7105242" cy="46177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FFFFD20-C264-40AE-89EA-925D36114FBE}"/>
              </a:ext>
            </a:extLst>
          </p:cNvPr>
          <p:cNvSpPr txBox="1"/>
          <p:nvPr/>
        </p:nvSpPr>
        <p:spPr>
          <a:xfrm>
            <a:off x="1036320" y="31646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/>
              <a:t>Sünkroonne</a:t>
            </a:r>
            <a:r>
              <a:rPr lang="en-US" sz="3200" b="1" dirty="0"/>
              <a:t> SR </a:t>
            </a:r>
            <a:r>
              <a:rPr lang="en-US" sz="3200" b="1" dirty="0" err="1"/>
              <a:t>triger</a:t>
            </a:r>
            <a:r>
              <a:rPr lang="en-US" sz="3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516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D18532-0116-4B75-8883-8F4913398A98}"/>
              </a:ext>
            </a:extLst>
          </p:cNvPr>
          <p:cNvSpPr txBox="1"/>
          <p:nvPr/>
        </p:nvSpPr>
        <p:spPr>
          <a:xfrm>
            <a:off x="10805160" y="5867400"/>
            <a:ext cx="1386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5.2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44E97-0D9C-4367-9FF5-C7BD031838EE}"/>
              </a:ext>
            </a:extLst>
          </p:cNvPr>
          <p:cNvSpPr txBox="1"/>
          <p:nvPr/>
        </p:nvSpPr>
        <p:spPr>
          <a:xfrm>
            <a:off x="73152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https://moodle.tktk.ee/mod/scorm/view.php?id=123094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9589C4B8-7F72-4FF1-9C91-74048D250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7102" y="344269"/>
            <a:ext cx="5217795" cy="521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36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321738-89FA-4238-B5C1-5A41BF456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25" y="590550"/>
            <a:ext cx="1011555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571636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valge slaideid</Template>
  <TotalTime>66</TotalTime>
  <Words>117</Words>
  <Application>Microsoft Office PowerPoint</Application>
  <PresentationFormat>Widescreen</PresentationFormat>
  <Paragraphs>14</Paragraphs>
  <Slides>13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Franklin Gothic Book</vt:lpstr>
      <vt:lpstr>Verdana</vt:lpstr>
      <vt:lpstr>valge slaideid</vt:lpstr>
      <vt:lpstr>5 SET-Reset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SET-Reset</dc:title>
  <dc:creator>Andrei Rudz</dc:creator>
  <cp:lastModifiedBy>Andrei Rudz</cp:lastModifiedBy>
  <cp:revision>6</cp:revision>
  <dcterms:created xsi:type="dcterms:W3CDTF">2020-07-25T06:42:36Z</dcterms:created>
  <dcterms:modified xsi:type="dcterms:W3CDTF">2020-08-05T07:23:55Z</dcterms:modified>
</cp:coreProperties>
</file>