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9" y="9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moodle.tktk.ee/mod/scorm/view.php?id=123124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8D6B1-B2F2-4DE2-81BC-6C337D4555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14 </a:t>
            </a:r>
            <a:r>
              <a:rPr lang="et-EE" dirty="0" err="1"/>
              <a:t>divider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7FA386-E39E-4792-A029-D1175AAC1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94600" y="3668412"/>
            <a:ext cx="1612179" cy="590321"/>
          </a:xfrm>
        </p:spPr>
        <p:txBody>
          <a:bodyPr/>
          <a:lstStyle/>
          <a:p>
            <a:r>
              <a:rPr lang="et-EE" dirty="0"/>
              <a:t>(jagaja)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429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A89E2E4-D6D5-424D-B26F-06DF3C1B9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50" y="1047750"/>
            <a:ext cx="4762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279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4FE8DF8-EB8C-44BC-857C-2231DD786F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0018" y="374393"/>
            <a:ext cx="9262782" cy="6109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14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9A2F3B0-E0E5-4A99-A5D4-6CEE992B61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627" y="1111624"/>
            <a:ext cx="11320835" cy="49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990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73B9DF-A044-4144-AAD0-CF1FB1690753}"/>
              </a:ext>
            </a:extLst>
          </p:cNvPr>
          <p:cNvSpPr txBox="1"/>
          <p:nvPr/>
        </p:nvSpPr>
        <p:spPr>
          <a:xfrm>
            <a:off x="10972800" y="5867400"/>
            <a:ext cx="1329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14.1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798BE0-548D-4ED3-9585-9079807E3A67}"/>
              </a:ext>
            </a:extLst>
          </p:cNvPr>
          <p:cNvSpPr txBox="1"/>
          <p:nvPr/>
        </p:nvSpPr>
        <p:spPr>
          <a:xfrm>
            <a:off x="849630" y="5867400"/>
            <a:ext cx="61493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https://moodle.tktk.ee/mod/scorm/view.php?id=123124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0F4D1636-F785-41FF-BF95-BF91ACC893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9002" y="344269"/>
            <a:ext cx="5293995" cy="5293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377632"/>
      </p:ext>
    </p:extLst>
  </p:cSld>
  <p:clrMapOvr>
    <a:masterClrMapping/>
  </p:clrMapOvr>
</p:sld>
</file>

<file path=ppt/theme/theme1.xml><?xml version="1.0" encoding="utf-8"?>
<a:theme xmlns:a="http://schemas.openxmlformats.org/drawingml/2006/main" name="valge slaideid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lge slaideid" id="{6BCD3231-4EA9-4756-802B-E6DD1EB58619}" vid="{C9608DA1-C547-4D60-BC29-607F9062B6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valge slaideid</Template>
  <TotalTime>30</TotalTime>
  <Words>26</Words>
  <Application>Microsoft Office PowerPoint</Application>
  <PresentationFormat>Widescreen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Franklin Gothic Book</vt:lpstr>
      <vt:lpstr>valge slaideid</vt:lpstr>
      <vt:lpstr>14 divider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 divider</dc:title>
  <dc:creator>Andrei Rudz</dc:creator>
  <cp:lastModifiedBy>Andrei Rudz</cp:lastModifiedBy>
  <cp:revision>5</cp:revision>
  <dcterms:created xsi:type="dcterms:W3CDTF">2020-07-29T07:23:32Z</dcterms:created>
  <dcterms:modified xsi:type="dcterms:W3CDTF">2020-08-05T12:47:04Z</dcterms:modified>
</cp:coreProperties>
</file>