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8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oodle.tktk.ee/mod/scorm/view.php?id=12311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56C2-1BF6-4F8E-AD49-E092E8E96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12 </a:t>
            </a:r>
            <a:r>
              <a:rPr lang="et-EE" dirty="0" err="1"/>
              <a:t>Subtractor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170BB-1D2B-466D-9E38-343230C06C25}"/>
              </a:ext>
            </a:extLst>
          </p:cNvPr>
          <p:cNvSpPr txBox="1"/>
          <p:nvPr/>
        </p:nvSpPr>
        <p:spPr>
          <a:xfrm>
            <a:off x="8785184" y="3828806"/>
            <a:ext cx="12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(</a:t>
            </a:r>
            <a:r>
              <a:rPr lang="et-EE" dirty="0" err="1"/>
              <a:t>lahutaja</a:t>
            </a:r>
            <a:r>
              <a:rPr lang="et-EE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7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C5E2F5-6B9A-466C-9D71-8187BA8BB0D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1" y="-127001"/>
            <a:ext cx="12202473" cy="71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ary Subtraction Steps Online">
            <a:extLst>
              <a:ext uri="{FF2B5EF4-FFF2-40B4-BE49-F238E27FC236}">
                <a16:creationId xmlns:a16="http://schemas.microsoft.com/office/drawing/2014/main" id="{58A0717F-0BD6-4EBA-B63E-5AE7B278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78" y="812800"/>
            <a:ext cx="9570451" cy="56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DE40CA-A52B-41F2-A002-08C73DD5B233}"/>
              </a:ext>
            </a:extLst>
          </p:cNvPr>
          <p:cNvCxnSpPr/>
          <p:nvPr/>
        </p:nvCxnSpPr>
        <p:spPr>
          <a:xfrm flipV="1">
            <a:off x="5672667" y="1397000"/>
            <a:ext cx="931333" cy="660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20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14EDE5-998A-4563-A1B7-0631C8969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200387"/>
            <a:ext cx="67722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1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B5307-6C6D-4FE7-9E1D-DEB7E2CCB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69" y="993241"/>
            <a:ext cx="7605175" cy="4871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5E434-D683-4362-B210-B0BACBEBD19C}"/>
              </a:ext>
            </a:extLst>
          </p:cNvPr>
          <p:cNvSpPr txBox="1"/>
          <p:nvPr/>
        </p:nvSpPr>
        <p:spPr>
          <a:xfrm>
            <a:off x="8373444" y="2278766"/>
            <a:ext cx="200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/>
              <a:t>0 – 0 = 0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A1B17-214B-4F93-8DF1-90102B300D9D}"/>
              </a:ext>
            </a:extLst>
          </p:cNvPr>
          <p:cNvSpPr txBox="1"/>
          <p:nvPr/>
        </p:nvSpPr>
        <p:spPr>
          <a:xfrm>
            <a:off x="8419744" y="3690877"/>
            <a:ext cx="200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/>
              <a:t>1 – 0 = 1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24D1D-A178-40A7-8C89-891A5774E412}"/>
              </a:ext>
            </a:extLst>
          </p:cNvPr>
          <p:cNvSpPr txBox="1"/>
          <p:nvPr/>
        </p:nvSpPr>
        <p:spPr>
          <a:xfrm>
            <a:off x="8408169" y="3007971"/>
            <a:ext cx="309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/>
              <a:t>0 – 1 = 1 (1)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4EAC3-DBA5-4CA3-B5EF-B70B38979940}"/>
              </a:ext>
            </a:extLst>
          </p:cNvPr>
          <p:cNvSpPr txBox="1"/>
          <p:nvPr/>
        </p:nvSpPr>
        <p:spPr>
          <a:xfrm>
            <a:off x="8408169" y="4350634"/>
            <a:ext cx="200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/>
              <a:t>1 – 1 = 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974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EFCEC-A14B-4818-BC71-8CF5E0D2F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53" y="532435"/>
            <a:ext cx="9976345" cy="54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0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0391A-ABE0-404A-9585-A8CF96FD1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382" y="1866900"/>
            <a:ext cx="6181725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F7D89C-757B-452B-B325-933F4AA83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11" y="2286000"/>
            <a:ext cx="4439311" cy="26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6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F45AF1-74E4-4845-9F93-6B889DCA7E65}"/>
              </a:ext>
            </a:extLst>
          </p:cNvPr>
          <p:cNvSpPr txBox="1"/>
          <p:nvPr/>
        </p:nvSpPr>
        <p:spPr>
          <a:xfrm>
            <a:off x="10972800" y="5867400"/>
            <a:ext cx="107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Digi 12.1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07552-96E3-4CF7-8697-E8AB62651F9E}"/>
              </a:ext>
            </a:extLst>
          </p:cNvPr>
          <p:cNvSpPr txBox="1"/>
          <p:nvPr/>
        </p:nvSpPr>
        <p:spPr>
          <a:xfrm>
            <a:off x="816910" y="5867400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https://moodle.tktk.ee/mod/scorm/view.php?id=123119</a:t>
            </a:r>
            <a:endParaRPr lang="et-EE" dirty="0"/>
          </a:p>
          <a:p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DAF61A-1F10-4B53-B743-832DD1708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515" y="344269"/>
            <a:ext cx="5198969" cy="51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42149"/>
      </p:ext>
    </p:extLst>
  </p:cSld>
  <p:clrMapOvr>
    <a:masterClrMapping/>
  </p:clrMapOvr>
</p:sld>
</file>

<file path=ppt/theme/theme1.xml><?xml version="1.0" encoding="utf-8"?>
<a:theme xmlns:a="http://schemas.openxmlformats.org/drawingml/2006/main" name="valge slaideid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ge slaideid" id="{6BCD3231-4EA9-4756-802B-E6DD1EB58619}" vid="{C9608DA1-C547-4D60-BC29-607F9062B6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valge slaideid</Template>
  <TotalTime>30</TotalTime>
  <Words>49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Franklin Gothic Book</vt:lpstr>
      <vt:lpstr>valge slaideid</vt:lpstr>
      <vt:lpstr>12 Subtractor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Subtractor</dc:title>
  <dc:creator>Andrei Rudz</dc:creator>
  <cp:lastModifiedBy>Andrei Rudz</cp:lastModifiedBy>
  <cp:revision>3</cp:revision>
  <dcterms:created xsi:type="dcterms:W3CDTF">2020-07-29T06:24:24Z</dcterms:created>
  <dcterms:modified xsi:type="dcterms:W3CDTF">2020-08-05T12:38:23Z</dcterms:modified>
</cp:coreProperties>
</file>