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29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oodle.tktk.ee/mod/scorm/view.php?id=123103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moodle.tktk.ee/mod/scorm/view.php?id=123102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C447-2FEC-462A-A941-1003931020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/>
              <a:t>7 counter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42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727103935">
            <a:hlinkClick r:id="" action="ppaction://media"/>
            <a:extLst>
              <a:ext uri="{FF2B5EF4-FFF2-40B4-BE49-F238E27FC236}">
                <a16:creationId xmlns:a16="http://schemas.microsoft.com/office/drawing/2014/main" id="{9A6D8FF9-343E-47AA-B8A1-B43AB70CF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34553"/>
            <a:ext cx="10013950" cy="56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7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16F0E-09AE-4BDB-8F2D-E4346D2C2C1E}"/>
              </a:ext>
            </a:extLst>
          </p:cNvPr>
          <p:cNvSpPr txBox="1"/>
          <p:nvPr/>
        </p:nvSpPr>
        <p:spPr>
          <a:xfrm>
            <a:off x="10972800" y="58674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/>
              <a:t>Digi </a:t>
            </a:r>
            <a:r>
              <a:rPr lang="et-EE" dirty="0"/>
              <a:t>7.2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95882-1974-476F-9281-3AC2AF51797F}"/>
              </a:ext>
            </a:extLst>
          </p:cNvPr>
          <p:cNvSpPr txBox="1"/>
          <p:nvPr/>
        </p:nvSpPr>
        <p:spPr>
          <a:xfrm>
            <a:off x="849630" y="5867400"/>
            <a:ext cx="6149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https://moodle.tktk.ee/mod/scorm/view.php?id=123103</a:t>
            </a:r>
            <a:endParaRPr lang="et-EE" dirty="0"/>
          </a:p>
          <a:p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1481E8-06E4-4EC5-92AA-D46D9E06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314" y="344269"/>
            <a:ext cx="5157371" cy="51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7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E4EDFA7-D521-4FA8-A11B-EBF77D615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4216" b="154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421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E07571-4BA2-4532-823B-46A22128195F}"/>
              </a:ext>
            </a:extLst>
          </p:cNvPr>
          <p:cNvSpPr txBox="1"/>
          <p:nvPr/>
        </p:nvSpPr>
        <p:spPr>
          <a:xfrm>
            <a:off x="10972800" y="5943600"/>
            <a:ext cx="103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Digi 7.1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57CC9-F5C5-4097-8846-AC169A7DBA99}"/>
              </a:ext>
            </a:extLst>
          </p:cNvPr>
          <p:cNvSpPr txBox="1"/>
          <p:nvPr/>
        </p:nvSpPr>
        <p:spPr>
          <a:xfrm>
            <a:off x="868680" y="58674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https://moodle.tktk.ee/mod/scorm/view.php?id=123102</a:t>
            </a:r>
            <a:endParaRPr lang="et-EE" dirty="0"/>
          </a:p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0D64057-9864-4B43-9569-14778B117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54" y="344269"/>
            <a:ext cx="5279291" cy="52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37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FD90AE-0ADC-43AC-86DB-82DB1EB95F32}"/>
              </a:ext>
            </a:extLst>
          </p:cNvPr>
          <p:cNvSpPr txBox="1"/>
          <p:nvPr/>
        </p:nvSpPr>
        <p:spPr>
          <a:xfrm>
            <a:off x="1083733" y="2171700"/>
            <a:ext cx="104817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/>
              <a:t>Loenduriteks</a:t>
            </a:r>
            <a:r>
              <a:rPr lang="en-US" sz="3600" dirty="0"/>
              <a:t> </a:t>
            </a:r>
            <a:r>
              <a:rPr lang="en-US" sz="3600" dirty="0" err="1"/>
              <a:t>nimetatakse</a:t>
            </a:r>
            <a:r>
              <a:rPr lang="en-US" sz="3600" dirty="0"/>
              <a:t> </a:t>
            </a:r>
            <a:r>
              <a:rPr lang="en-US" sz="3600" dirty="0" err="1"/>
              <a:t>impulsside</a:t>
            </a:r>
            <a:r>
              <a:rPr lang="en-US" sz="3600" dirty="0"/>
              <a:t> </a:t>
            </a:r>
            <a:r>
              <a:rPr lang="en-US" sz="3600" dirty="0" err="1"/>
              <a:t>loendamiseks</a:t>
            </a:r>
            <a:r>
              <a:rPr lang="en-US" sz="3600" dirty="0"/>
              <a:t> </a:t>
            </a:r>
            <a:r>
              <a:rPr lang="en-US" sz="3600" dirty="0" err="1"/>
              <a:t>ette</a:t>
            </a:r>
            <a:r>
              <a:rPr lang="en-US" sz="3600" dirty="0"/>
              <a:t> </a:t>
            </a:r>
            <a:r>
              <a:rPr lang="en-US" sz="3600" dirty="0" err="1"/>
              <a:t>nähtud</a:t>
            </a:r>
            <a:r>
              <a:rPr lang="en-US" sz="3600" dirty="0"/>
              <a:t> </a:t>
            </a:r>
            <a:r>
              <a:rPr lang="en-US" sz="3600" dirty="0" err="1"/>
              <a:t>loogikalülitust</a:t>
            </a:r>
            <a:r>
              <a:rPr lang="en-US" sz="3600" dirty="0"/>
              <a:t>. </a:t>
            </a:r>
            <a:r>
              <a:rPr lang="en-US" sz="3600" dirty="0" err="1"/>
              <a:t>Loendureid</a:t>
            </a:r>
            <a:r>
              <a:rPr lang="en-US" sz="3600" dirty="0"/>
              <a:t> </a:t>
            </a:r>
            <a:r>
              <a:rPr lang="en-US" sz="3600" dirty="0" err="1"/>
              <a:t>kasutatakse</a:t>
            </a:r>
            <a:r>
              <a:rPr lang="en-US" sz="3600" dirty="0"/>
              <a:t> </a:t>
            </a:r>
            <a:r>
              <a:rPr lang="en-US" sz="3600" dirty="0" err="1"/>
              <a:t>nii</a:t>
            </a:r>
            <a:r>
              <a:rPr lang="en-US" sz="3600" dirty="0"/>
              <a:t> </a:t>
            </a:r>
            <a:r>
              <a:rPr lang="en-US" sz="3600" dirty="0" err="1"/>
              <a:t>automaatikaseadmetes</a:t>
            </a:r>
            <a:r>
              <a:rPr lang="en-US" sz="3600" dirty="0"/>
              <a:t> </a:t>
            </a:r>
            <a:r>
              <a:rPr lang="en-US" sz="3600" dirty="0" err="1"/>
              <a:t>kui</a:t>
            </a:r>
            <a:r>
              <a:rPr lang="en-US" sz="3600" dirty="0"/>
              <a:t> ka </a:t>
            </a:r>
            <a:r>
              <a:rPr lang="en-US" sz="3600" dirty="0" err="1"/>
              <a:t>arvutustehnikas</a:t>
            </a:r>
            <a:r>
              <a:rPr lang="en-US" sz="3600" dirty="0"/>
              <a:t>. </a:t>
            </a:r>
          </a:p>
        </p:txBody>
      </p:sp>
      <p:pic>
        <p:nvPicPr>
          <p:cNvPr id="5" name="Graphic 4" descr="Tally">
            <a:extLst>
              <a:ext uri="{FF2B5EF4-FFF2-40B4-BE49-F238E27FC236}">
                <a16:creationId xmlns:a16="http://schemas.microsoft.com/office/drawing/2014/main" id="{E4660691-B33F-445D-B267-F1D4A778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1066" y="5173133"/>
            <a:ext cx="914400" cy="914400"/>
          </a:xfrm>
          <a:prstGeom prst="rect">
            <a:avLst/>
          </a:prstGeom>
        </p:spPr>
      </p:pic>
      <p:pic>
        <p:nvPicPr>
          <p:cNvPr id="6" name="Graphic 5" descr="Tally">
            <a:extLst>
              <a:ext uri="{FF2B5EF4-FFF2-40B4-BE49-F238E27FC236}">
                <a16:creationId xmlns:a16="http://schemas.microsoft.com/office/drawing/2014/main" id="{36B21A29-C64E-47A0-BB5A-2DEBE8D41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3467" y="5130799"/>
            <a:ext cx="914400" cy="914400"/>
          </a:xfrm>
          <a:prstGeom prst="rect">
            <a:avLst/>
          </a:prstGeom>
        </p:spPr>
      </p:pic>
      <p:pic>
        <p:nvPicPr>
          <p:cNvPr id="7" name="Graphic 6" descr="Tally">
            <a:extLst>
              <a:ext uri="{FF2B5EF4-FFF2-40B4-BE49-F238E27FC236}">
                <a16:creationId xmlns:a16="http://schemas.microsoft.com/office/drawing/2014/main" id="{3E688BEC-C2EF-475B-B13A-8047C25EC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1307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6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4F259-EAF6-4915-9A08-6B4AF9B2A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22" y="1290917"/>
            <a:ext cx="11140288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62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727083813">
            <a:hlinkClick r:id="" action="ppaction://media"/>
            <a:extLst>
              <a:ext uri="{FF2B5EF4-FFF2-40B4-BE49-F238E27FC236}">
                <a16:creationId xmlns:a16="http://schemas.microsoft.com/office/drawing/2014/main" id="{687C201F-5D52-43B9-94A7-F1E7701339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564" y="259079"/>
            <a:ext cx="9448236" cy="5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4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6A40A-1A1F-4516-A1ED-74ECCE907AD9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524000" y="304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D08A28-05B5-4ECA-9E19-351B1F2F9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162050"/>
            <a:ext cx="9250092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7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3BDBA-04FB-4E06-AB0A-2BDEACFAC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67" y="1173480"/>
            <a:ext cx="11434233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35712"/>
      </p:ext>
    </p:extLst>
  </p:cSld>
  <p:clrMapOvr>
    <a:masterClrMapping/>
  </p:clrMapOvr>
</p:sld>
</file>

<file path=ppt/theme/theme1.xml><?xml version="1.0" encoding="utf-8"?>
<a:theme xmlns:a="http://schemas.openxmlformats.org/drawingml/2006/main" name="valge slaideid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lge slaideid" id="{6BCD3231-4EA9-4756-802B-E6DD1EB58619}" vid="{C9608DA1-C547-4D60-BC29-607F9062B6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60</Words>
  <Application>Microsoft Office PowerPoint</Application>
  <PresentationFormat>Widescreen</PresentationFormat>
  <Paragraphs>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Franklin Gothic Book</vt:lpstr>
      <vt:lpstr>valge slaideid</vt:lpstr>
      <vt:lpstr>7 counter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counter</dc:title>
  <dc:creator>Andrei Rudz</dc:creator>
  <cp:lastModifiedBy>Andrei Rudz</cp:lastModifiedBy>
  <cp:revision>4</cp:revision>
  <dcterms:created xsi:type="dcterms:W3CDTF">2020-07-28T05:29:44Z</dcterms:created>
  <dcterms:modified xsi:type="dcterms:W3CDTF">2020-08-05T12:01:37Z</dcterms:modified>
</cp:coreProperties>
</file>