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5D86-3FD7-4D2E-AFBD-76FFC4B58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08743-1354-41BE-872F-D52583177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C3421-680C-46BE-A167-28C5EC188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28E-D5BC-4C95-AFEA-38E1AC0C37A4}" type="datetimeFigureOut">
              <a:rPr lang="et-EE" smtClean="0"/>
              <a:t>13.10.21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C419E-7C6A-429A-A9E2-9772E1014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89C5A-433D-472E-8BFB-A4100556C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FD09-ECFC-4BA5-9208-AFA0E99052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0279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FDF47-3D28-4B6F-8B4A-02FD2255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119EC-7023-45E0-B654-F65838B8B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F9E44-75ED-4F37-B1EA-466C9561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28E-D5BC-4C95-AFEA-38E1AC0C37A4}" type="datetimeFigureOut">
              <a:rPr lang="et-EE" smtClean="0"/>
              <a:t>13.10.21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4F48F-93E9-443C-BFD4-55CC8D96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3753F-C8BA-47AB-B865-583F2F69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FD09-ECFC-4BA5-9208-AFA0E99052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4936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05589D-AA65-42B2-A5B1-1AE2E7181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AFB8AD-5AD2-4F10-ABA1-BD95533AD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90864-8DC4-4EC9-A228-EC0612F61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28E-D5BC-4C95-AFEA-38E1AC0C37A4}" type="datetimeFigureOut">
              <a:rPr lang="et-EE" smtClean="0"/>
              <a:t>13.10.21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62080-5EC9-460C-9611-C8E9BBF75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8FCD6-9F2E-44F3-A82E-EFB5C4647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FD09-ECFC-4BA5-9208-AFA0E99052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379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97A0B-ED4B-437B-9ADE-50937E7DD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359FC-5912-4DFE-A97F-E924DECBB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6A5B6-91A1-4199-802D-17B8B919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28E-D5BC-4C95-AFEA-38E1AC0C37A4}" type="datetimeFigureOut">
              <a:rPr lang="et-EE" smtClean="0"/>
              <a:t>13.10.21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13601-B4CD-4486-AE45-E5DAD6119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11C43-B13B-4F4D-BE98-D44748C76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FD09-ECFC-4BA5-9208-AFA0E99052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8671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FC1B5-5954-490C-9ADE-15A122CFB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B33A6-F049-4739-9EE6-6AEFFBFD6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80A33-D62D-47C9-95C2-D501A84F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28E-D5BC-4C95-AFEA-38E1AC0C37A4}" type="datetimeFigureOut">
              <a:rPr lang="et-EE" smtClean="0"/>
              <a:t>13.10.21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78BAD-113E-4BEE-B01D-BB28F57A0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97A7F-A604-4692-8591-1CFA480A1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FD09-ECFC-4BA5-9208-AFA0E99052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9275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95686-D52F-48DB-B032-46C7D4606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C5779-F3AD-4B54-A879-4D66233A8B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22FEA-A452-4E79-BE5A-60B4BF6C3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4B7F6-059A-43B5-9A1F-624750C69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28E-D5BC-4C95-AFEA-38E1AC0C37A4}" type="datetimeFigureOut">
              <a:rPr lang="et-EE" smtClean="0"/>
              <a:t>13.10.21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D02C-9853-4CAD-870A-3816B2458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7B5761-606A-42D2-98A0-BEEE4C3AA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FD09-ECFC-4BA5-9208-AFA0E99052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3101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A022C-2EFC-42DD-A29C-8D4AC2A60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91A54-6A57-42BD-B93F-03EC72990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BE97B-2C03-42A7-A064-AD54E63A1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77BB37-A61F-412D-BA49-DE5EEAA1D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4BBFDB-2D25-4107-8BCC-0F86AA5AC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FC3DD6-4718-426B-8257-7A12494A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28E-D5BC-4C95-AFEA-38E1AC0C37A4}" type="datetimeFigureOut">
              <a:rPr lang="et-EE" smtClean="0"/>
              <a:t>13.10.21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C8402F-D284-483A-9852-743A9066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CE0511-A31C-468A-8790-EB0F76257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FD09-ECFC-4BA5-9208-AFA0E99052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2772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5947-6B83-471D-816F-EBE8A418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3DC922-40C2-4A3F-A9BC-1FF9C5E37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28E-D5BC-4C95-AFEA-38E1AC0C37A4}" type="datetimeFigureOut">
              <a:rPr lang="et-EE" smtClean="0"/>
              <a:t>13.10.21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E220D-415E-4301-A363-62C7747A3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8AD3F-6FEC-406C-9967-B6492BBB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FD09-ECFC-4BA5-9208-AFA0E99052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5316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CC73A5-BC87-4EBC-B16B-C102D48E0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28E-D5BC-4C95-AFEA-38E1AC0C37A4}" type="datetimeFigureOut">
              <a:rPr lang="et-EE" smtClean="0"/>
              <a:t>13.10.21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F621B4-693A-4FB5-B10D-BB25731DD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7BE88-20F9-40E3-8659-2190D72B2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FD09-ECFC-4BA5-9208-AFA0E99052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296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25FA7-D53A-4EAF-8ECD-9629B4680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32337-9590-4B79-A7F7-210CE3B8A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2B31C-DB3D-4658-ABCA-2FF911325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83643-1247-43FE-A809-5655FD8BB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28E-D5BC-4C95-AFEA-38E1AC0C37A4}" type="datetimeFigureOut">
              <a:rPr lang="et-EE" smtClean="0"/>
              <a:t>13.10.21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04C1C-3629-4E44-B0BF-A1ED6B17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C5BF80-3DD2-4773-9F1C-6FE39835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FD09-ECFC-4BA5-9208-AFA0E99052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0389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DADF7-B127-4A17-A67B-24E9ACC0F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980375-85AC-4890-ACFB-40A87EB6F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1BF31E-0B3A-45E7-819D-A47354692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44FED-1892-4ED7-8DFA-391D71E37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28E-D5BC-4C95-AFEA-38E1AC0C37A4}" type="datetimeFigureOut">
              <a:rPr lang="et-EE" smtClean="0"/>
              <a:t>13.10.21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28BAB-136E-42D7-8A14-F532F16B7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E9BE5-6E11-41C2-8B74-7DB34F90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2FD09-ECFC-4BA5-9208-AFA0E99052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4238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8F359D-64CB-4F22-81EE-EC03A63AD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7AABB-D663-4260-B028-2462DCD9D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E31F1-FC77-4B35-8ACC-DE8FF929E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DC28E-D5BC-4C95-AFEA-38E1AC0C37A4}" type="datetimeFigureOut">
              <a:rPr lang="et-EE" smtClean="0"/>
              <a:t>13.10.21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00FC1-BC98-49E3-AB5A-5E15116EE5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0DA29-DE9B-46F0-B712-3ABF37FBFA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2FD09-ECFC-4BA5-9208-AFA0E99052B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9082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A8C5F0-5518-471A-A647-7DFB321F3B89}"/>
              </a:ext>
            </a:extLst>
          </p:cNvPr>
          <p:cNvSpPr txBox="1"/>
          <p:nvPr/>
        </p:nvSpPr>
        <p:spPr>
          <a:xfrm>
            <a:off x="2209800" y="2571750"/>
            <a:ext cx="12230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5400" dirty="0"/>
              <a:t>Kordamine 13.10.2021</a:t>
            </a:r>
          </a:p>
        </p:txBody>
      </p:sp>
    </p:spTree>
    <p:extLst>
      <p:ext uri="{BB962C8B-B14F-4D97-AF65-F5344CB8AC3E}">
        <p14:creationId xmlns:p14="http://schemas.microsoft.com/office/powerpoint/2010/main" val="2884115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A58ECF-C394-4601-9A15-8FC5154D8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91" y="0"/>
            <a:ext cx="87914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95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92930D-18BC-49DA-B3E8-7AE437FB6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" y="523875"/>
            <a:ext cx="3524250" cy="54292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1B38D42-7CE0-4390-8EE8-B654DAC604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7537" y="1509712"/>
            <a:ext cx="3819525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7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089F47-21DB-4F7E-A56C-E368A091A122}"/>
              </a:ext>
            </a:extLst>
          </p:cNvPr>
          <p:cNvSpPr/>
          <p:nvPr/>
        </p:nvSpPr>
        <p:spPr>
          <a:xfrm>
            <a:off x="590550" y="1690062"/>
            <a:ext cx="114109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000" b="1" u="sng" dirty="0"/>
              <a:t>Suunavad küsimused:</a:t>
            </a:r>
          </a:p>
          <a:p>
            <a:r>
              <a:rPr lang="et-EE" sz="2000" dirty="0"/>
              <a:t>•	Milleks RS triger ja clock</a:t>
            </a:r>
          </a:p>
          <a:p>
            <a:r>
              <a:rPr lang="et-EE" sz="2000" dirty="0"/>
              <a:t>•	Count on tehtud läbi AND-i – Miks?</a:t>
            </a:r>
          </a:p>
          <a:p>
            <a:r>
              <a:rPr lang="et-EE" sz="2000" dirty="0"/>
              <a:t>•	Clear all on tehtud koos OR-iga – Miks?</a:t>
            </a:r>
          </a:p>
          <a:p>
            <a:r>
              <a:rPr lang="et-EE" sz="2000" dirty="0"/>
              <a:t>•	Mida teeb Counter </a:t>
            </a:r>
          </a:p>
          <a:p>
            <a:r>
              <a:rPr lang="et-EE" sz="2000" dirty="0"/>
              <a:t>•	On kaks ROM-i (erinevate sisudega) – miks on nii tehtud?</a:t>
            </a:r>
          </a:p>
          <a:p>
            <a:r>
              <a:rPr lang="et-EE" sz="2000" dirty="0"/>
              <a:t>•	Mis on „HEX -  hexadecimal“ – kuueteistkümnendsüsteem?</a:t>
            </a:r>
          </a:p>
          <a:p>
            <a:r>
              <a:rPr lang="et-EE" sz="2000" dirty="0"/>
              <a:t>•	On kaks „displeid“ (hex/7-segment) – milleks neid kasutatakse, miks ühendused on erinevad (1 vs 8)</a:t>
            </a:r>
          </a:p>
          <a:p>
            <a:r>
              <a:rPr lang="et-EE" sz="2000" dirty="0"/>
              <a:t>•	„7 segment displey“ juhtimiseks kasutatakse eraldi kivi (decoder) – Milleks?</a:t>
            </a:r>
          </a:p>
          <a:p>
            <a:r>
              <a:rPr lang="et-EE" sz="2000" dirty="0"/>
              <a:t>•	All skeemil on kivi (shift register), kasutatakse ledide-ks – Milleks seda vaja?</a:t>
            </a:r>
          </a:p>
          <a:p>
            <a:r>
              <a:rPr lang="et-EE" sz="2000" dirty="0"/>
              <a:t>•	All on AND, millega „nullitakse“ shift register – milleks?</a:t>
            </a:r>
          </a:p>
        </p:txBody>
      </p:sp>
    </p:spTree>
    <p:extLst>
      <p:ext uri="{BB962C8B-B14F-4D97-AF65-F5344CB8AC3E}">
        <p14:creationId xmlns:p14="http://schemas.microsoft.com/office/powerpoint/2010/main" val="1344924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4265</TotalTime>
  <Words>140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 Rudz</dc:creator>
  <cp:lastModifiedBy>Andrei Rudz</cp:lastModifiedBy>
  <cp:revision>7</cp:revision>
  <dcterms:created xsi:type="dcterms:W3CDTF">2021-10-08T06:31:13Z</dcterms:created>
  <dcterms:modified xsi:type="dcterms:W3CDTF">2021-10-13T05:33:07Z</dcterms:modified>
</cp:coreProperties>
</file>