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oodle.tktk.ee/mod/scorm/view.php?id=12313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odle.tktk.ee/mod/scorm/view.php?id=12312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3CA26-2BA5-4DBD-AACD-BBC61AD37A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16 register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16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253693-15D3-4BAE-B60D-B343B9155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895350"/>
            <a:ext cx="113919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9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568F3F-92EF-4DFB-BBEC-9B91E991B27C}"/>
              </a:ext>
            </a:extLst>
          </p:cNvPr>
          <p:cNvSpPr txBox="1"/>
          <p:nvPr/>
        </p:nvSpPr>
        <p:spPr>
          <a:xfrm>
            <a:off x="10972800" y="5867400"/>
            <a:ext cx="136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16.2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1AD4E-4121-46CA-BC29-01D219FC9024}"/>
              </a:ext>
            </a:extLst>
          </p:cNvPr>
          <p:cNvSpPr txBox="1"/>
          <p:nvPr/>
        </p:nvSpPr>
        <p:spPr>
          <a:xfrm>
            <a:off x="842010" y="5913566"/>
            <a:ext cx="6164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https://moodle.tktk.ee/mod/scorm/view.php?id=123130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234E96B-7715-435B-B779-28E3D9322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102" y="298103"/>
            <a:ext cx="5217795" cy="521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10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ECE6A6-E8BC-4A50-ABCC-C574745FC3CE}"/>
              </a:ext>
            </a:extLst>
          </p:cNvPr>
          <p:cNvSpPr txBox="1"/>
          <p:nvPr/>
        </p:nvSpPr>
        <p:spPr>
          <a:xfrm>
            <a:off x="10972800" y="5867400"/>
            <a:ext cx="110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16.1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1EE70A-201A-416F-B2CB-01B41D9E8C73}"/>
              </a:ext>
            </a:extLst>
          </p:cNvPr>
          <p:cNvSpPr txBox="1"/>
          <p:nvPr/>
        </p:nvSpPr>
        <p:spPr>
          <a:xfrm>
            <a:off x="79248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https://moodle.tktk.ee/mod/scorm/view.php?id=123129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FD069C-B344-4288-A7EC-33CDD71DB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991" y="298103"/>
            <a:ext cx="5234017" cy="523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9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A2E56-0C8B-483E-81FA-2ACFF87E0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3CE66-7BD0-4884-BEAC-54C1739F8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A2087C-6EDB-4F1A-8711-BA2EB8F28B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14286"/>
          <a:stretch/>
        </p:blipFill>
        <p:spPr>
          <a:xfrm>
            <a:off x="1442868" y="685800"/>
            <a:ext cx="930626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0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8697E4-C99B-4531-9FFA-B0E77EED3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65" y="983850"/>
            <a:ext cx="11234347" cy="46289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C1352F-6B58-41E8-BF79-5BDAAC53C552}"/>
              </a:ext>
            </a:extLst>
          </p:cNvPr>
          <p:cNvSpPr txBox="1"/>
          <p:nvPr/>
        </p:nvSpPr>
        <p:spPr>
          <a:xfrm>
            <a:off x="814365" y="220978"/>
            <a:ext cx="142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Shift-register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9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4EAE0-630A-49EA-90A7-0AEE350ECA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42"/>
          <a:stretch/>
        </p:blipFill>
        <p:spPr>
          <a:xfrm>
            <a:off x="2580470" y="344347"/>
            <a:ext cx="7910736" cy="616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3A7660-57F7-4850-B480-0A05E3B8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962" y="71437"/>
            <a:ext cx="745807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4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58516-334F-4C96-8DB9-3914D1E252D8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833136" y="3785525"/>
            <a:ext cx="4229100" cy="2990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3BB982-7AF1-440F-9667-192667CCCF90}"/>
              </a:ext>
            </a:extLst>
          </p:cNvPr>
          <p:cNvSpPr txBox="1">
            <a:spLocks/>
          </p:cNvSpPr>
          <p:nvPr/>
        </p:nvSpPr>
        <p:spPr>
          <a:xfrm>
            <a:off x="1915385" y="2668047"/>
            <a:ext cx="8361229" cy="1521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11500" dirty="0"/>
              <a:t>RAM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31194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2AC31E-F3F8-4079-85C8-94D72835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90" y="0"/>
            <a:ext cx="11441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58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813D84-4C01-4FFF-9A1C-03BC4E1F1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09" b="17798"/>
          <a:stretch/>
        </p:blipFill>
        <p:spPr>
          <a:xfrm>
            <a:off x="762000" y="3669175"/>
            <a:ext cx="11430000" cy="3188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3BB982-7AF1-440F-9667-192667CCCF90}"/>
              </a:ext>
            </a:extLst>
          </p:cNvPr>
          <p:cNvSpPr txBox="1">
            <a:spLocks/>
          </p:cNvSpPr>
          <p:nvPr/>
        </p:nvSpPr>
        <p:spPr>
          <a:xfrm>
            <a:off x="1915385" y="1666920"/>
            <a:ext cx="8361229" cy="1521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11500" dirty="0"/>
              <a:t>ROM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187501397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87</TotalTime>
  <Words>47</Words>
  <Application>Microsoft Office PowerPoint</Application>
  <PresentationFormat>Widescreen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valge slaideid</vt:lpstr>
      <vt:lpstr>16 register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 register</dc:title>
  <dc:creator>Andrei Rudz</dc:creator>
  <cp:lastModifiedBy>Andrei Rudz</cp:lastModifiedBy>
  <cp:revision>8</cp:revision>
  <dcterms:created xsi:type="dcterms:W3CDTF">2020-08-03T06:00:23Z</dcterms:created>
  <dcterms:modified xsi:type="dcterms:W3CDTF">2020-08-05T12:57:08Z</dcterms:modified>
</cp:coreProperties>
</file>