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9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moodle.tktk.ee/mod/scorm/view.php?id=12312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oodle.tktk.ee/mod/scorm/view.php?id=123126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BB4F0-13A5-4F62-9144-E41D196665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15 </a:t>
            </a:r>
            <a:r>
              <a:rPr lang="et-EE" dirty="0" err="1"/>
              <a:t>Comparator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CF47E3-A521-4D07-B67F-275E4EFFECE0}"/>
              </a:ext>
            </a:extLst>
          </p:cNvPr>
          <p:cNvSpPr txBox="1"/>
          <p:nvPr/>
        </p:nvSpPr>
        <p:spPr>
          <a:xfrm>
            <a:off x="8579223" y="4069976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/>
              <a:t>(ja muud)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70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A46971-D84F-4DF1-97FB-D968A253D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527376"/>
            <a:ext cx="9354380" cy="35172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EE2DFE-C11C-4C6F-AE3F-5A62C4ADCDC6}"/>
              </a:ext>
            </a:extLst>
          </p:cNvPr>
          <p:cNvSpPr txBox="1"/>
          <p:nvPr/>
        </p:nvSpPr>
        <p:spPr>
          <a:xfrm>
            <a:off x="4050407" y="5091952"/>
            <a:ext cx="4091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600" dirty="0"/>
              <a:t>Mitu biti on sisendis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7747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837627-AA92-49CD-BFF3-51741EED546F}"/>
              </a:ext>
            </a:extLst>
          </p:cNvPr>
          <p:cNvSpPr txBox="1"/>
          <p:nvPr/>
        </p:nvSpPr>
        <p:spPr>
          <a:xfrm>
            <a:off x="109728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15.2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211F52-1F2F-4121-8C54-27DD4911B4DF}"/>
              </a:ext>
            </a:extLst>
          </p:cNvPr>
          <p:cNvSpPr txBox="1"/>
          <p:nvPr/>
        </p:nvSpPr>
        <p:spPr>
          <a:xfrm>
            <a:off x="807720" y="591356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https://moodle.tktk.ee/mod/scorm/view.php?id=123127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A9316810-95DB-4D89-8761-3C5F7D6C55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5202" y="298103"/>
            <a:ext cx="5141595" cy="514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583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25B417-EAA3-408F-A484-8F63CEA7C7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0734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1677AC-9152-4898-8E27-7A4B9943E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459" y="187056"/>
            <a:ext cx="8803341" cy="667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94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9B7265-09DB-4389-9683-37C5540CE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2762" y="1688851"/>
            <a:ext cx="8706475" cy="3101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1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248BD6-0365-4BE9-9749-50267A907835}"/>
              </a:ext>
            </a:extLst>
          </p:cNvPr>
          <p:cNvSpPr txBox="1"/>
          <p:nvPr/>
        </p:nvSpPr>
        <p:spPr>
          <a:xfrm>
            <a:off x="10972800" y="5867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Digi 15.1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E23FE5-F2C2-4F9C-93B5-55F9085F7183}"/>
              </a:ext>
            </a:extLst>
          </p:cNvPr>
          <p:cNvSpPr txBox="1"/>
          <p:nvPr/>
        </p:nvSpPr>
        <p:spPr>
          <a:xfrm>
            <a:off x="807720" y="58674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https://moodle.tktk.ee/mod/scorm/view.php?id=123126</a:t>
            </a:r>
            <a:endParaRPr lang="et-EE" dirty="0"/>
          </a:p>
          <a:p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3F5BFC2A-8E0B-490B-9B41-76A2A84A5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902" y="344269"/>
            <a:ext cx="5370195" cy="5370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0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31284E-5CAC-4E5A-B3B7-4A27ED435823}"/>
              </a:ext>
            </a:extLst>
          </p:cNvPr>
          <p:cNvSpPr txBox="1"/>
          <p:nvPr/>
        </p:nvSpPr>
        <p:spPr>
          <a:xfrm>
            <a:off x="3337071" y="2497976"/>
            <a:ext cx="551785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1500" dirty="0"/>
              <a:t>SHIFTER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334628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t shift">
            <a:extLst>
              <a:ext uri="{FF2B5EF4-FFF2-40B4-BE49-F238E27FC236}">
                <a16:creationId xmlns:a16="http://schemas.microsoft.com/office/drawing/2014/main" id="{E6D281C0-E75A-459F-A204-58F2098E7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2" y="2120265"/>
            <a:ext cx="6543675" cy="261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799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97D058-B427-4914-B3E8-F476D7F1C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966" y="1201271"/>
            <a:ext cx="11486462" cy="473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5E295B-D6E8-4B29-9787-44CB8DEA84AC}"/>
              </a:ext>
            </a:extLst>
          </p:cNvPr>
          <p:cNvSpPr txBox="1"/>
          <p:nvPr/>
        </p:nvSpPr>
        <p:spPr>
          <a:xfrm>
            <a:off x="3337071" y="2497976"/>
            <a:ext cx="589103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1500" dirty="0" err="1"/>
              <a:t>Bit-Adder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3124378731"/>
      </p:ext>
    </p:extLst>
  </p:cSld>
  <p:clrMapOvr>
    <a:masterClrMapping/>
  </p:clrMapOvr>
</p:sld>
</file>

<file path=ppt/theme/theme1.xml><?xml version="1.0" encoding="utf-8"?>
<a:theme xmlns:a="http://schemas.openxmlformats.org/drawingml/2006/main" name="valge slaideid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lge slaideid" id="{6BCD3231-4EA9-4756-802B-E6DD1EB58619}" vid="{C9608DA1-C547-4D60-BC29-607F9062B6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54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valge slaideid</vt:lpstr>
      <vt:lpstr>15 Comparator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Comparator</dc:title>
  <dc:creator>Andrei Rudz</dc:creator>
  <cp:lastModifiedBy>Andrei Rudz</cp:lastModifiedBy>
  <cp:revision>7</cp:revision>
  <dcterms:created xsi:type="dcterms:W3CDTF">2020-08-03T05:19:28Z</dcterms:created>
  <dcterms:modified xsi:type="dcterms:W3CDTF">2020-08-05T12:51:49Z</dcterms:modified>
</cp:coreProperties>
</file>