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Ubuntu"/>
      <p:regular r:id="rId9"/>
      <p:bold r:id="rId10"/>
      <p:italic r:id="rId11"/>
      <p:boldItalic r:id="rId12"/>
    </p:embeddedFont>
    <p:embeddedFont>
      <p:font typeface="Roboto"/>
      <p:regular r:id="rId13"/>
      <p:bold r:id="rId14"/>
      <p:italic r:id="rId15"/>
      <p:boldItalic r:id="rId16"/>
    </p:embeddedFont>
    <p:embeddedFont>
      <p:font typeface="Jost"/>
      <p:regular r:id="rId17"/>
      <p:bold r:id="rId18"/>
      <p:italic r:id="rId19"/>
      <p:boldItalic r:id="rId20"/>
    </p:embeddedFont>
    <p:embeddedFont>
      <p:font typeface="Josefi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ji5ODWBv9KGUWWgezpAM5IMYv3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ost-boldItalic.fntdata"/><Relationship Id="rId22" Type="http://schemas.openxmlformats.org/officeDocument/2006/relationships/font" Target="fonts/JosefinSans-bold.fntdata"/><Relationship Id="rId21" Type="http://schemas.openxmlformats.org/officeDocument/2006/relationships/font" Target="fonts/JosefinSans-regular.fntdata"/><Relationship Id="rId24" Type="http://schemas.openxmlformats.org/officeDocument/2006/relationships/font" Target="fonts/JosefinSans-boldItalic.fntdata"/><Relationship Id="rId23" Type="http://schemas.openxmlformats.org/officeDocument/2006/relationships/font" Target="fonts/Josefin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Ubuntu-regular.fntdata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Ubuntu-italic.fntdata"/><Relationship Id="rId10" Type="http://schemas.openxmlformats.org/officeDocument/2006/relationships/font" Target="fonts/Ubuntu-bold.fntdata"/><Relationship Id="rId13" Type="http://schemas.openxmlformats.org/officeDocument/2006/relationships/font" Target="fonts/Roboto-regular.fntdata"/><Relationship Id="rId12" Type="http://schemas.openxmlformats.org/officeDocument/2006/relationships/font" Target="fonts/Ubuntu-boldItalic.fntdata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Jost-regular.fntdata"/><Relationship Id="rId16" Type="http://schemas.openxmlformats.org/officeDocument/2006/relationships/font" Target="fonts/Roboto-boldItalic.fntdata"/><Relationship Id="rId19" Type="http://schemas.openxmlformats.org/officeDocument/2006/relationships/font" Target="fonts/Jost-italic.fntdata"/><Relationship Id="rId18" Type="http://schemas.openxmlformats.org/officeDocument/2006/relationships/font" Target="fonts/Jos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Ubuntu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Ubuntu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Ubuntu"/>
              <a:buNone/>
              <a:defRPr b="0" i="0" sz="44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C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866900"/>
            <a:ext cx="9144000" cy="170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Josefin Sans"/>
              <a:buNone/>
            </a:pPr>
            <a:r>
              <a:rPr b="1" lang="et-EE" sz="6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Josefin sans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68713"/>
            <a:ext cx="9144000" cy="784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i="1" lang="et-EE" sz="32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Jost (italic)</a:t>
            </a:r>
            <a:endParaRPr/>
          </a:p>
        </p:txBody>
      </p:sp>
      <p:grpSp>
        <p:nvGrpSpPr>
          <p:cNvPr id="86" name="Google Shape;86;p1"/>
          <p:cNvGrpSpPr/>
          <p:nvPr/>
        </p:nvGrpSpPr>
        <p:grpSpPr>
          <a:xfrm>
            <a:off x="9265541" y="4939730"/>
            <a:ext cx="2263402" cy="1315519"/>
            <a:chOff x="9536298" y="5066693"/>
            <a:chExt cx="2263402" cy="1315519"/>
          </a:xfrm>
        </p:grpSpPr>
        <p:sp>
          <p:nvSpPr>
            <p:cNvPr id="87" name="Google Shape;87;p1"/>
            <p:cNvSpPr/>
            <p:nvPr/>
          </p:nvSpPr>
          <p:spPr>
            <a:xfrm>
              <a:off x="9536299" y="5066693"/>
              <a:ext cx="2263401" cy="131551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pic>
          <p:nvPicPr>
            <p:cNvPr descr="A blue and white flag with yellow stars&#10;&#10;Description automatically generated" id="88" name="Google Shape;8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36298" y="5066693"/>
              <a:ext cx="2263401" cy="13155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057" y="5312920"/>
            <a:ext cx="2957968" cy="94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1422" y="0"/>
            <a:ext cx="4240578" cy="1579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cubes on a black background&#10;&#10;Description automatically generated" id="95" name="Google Shape;95;p2"/>
          <p:cNvPicPr preferRelativeResize="0"/>
          <p:nvPr/>
        </p:nvPicPr>
        <p:blipFill rotWithShape="1">
          <a:blip r:embed="rId3">
            <a:alphaModFix/>
          </a:blip>
          <a:srcRect b="3267" l="0" r="0" t="35773"/>
          <a:stretch/>
        </p:blipFill>
        <p:spPr>
          <a:xfrm>
            <a:off x="0" y="0"/>
            <a:ext cx="112501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>
            <p:ph type="title"/>
          </p:nvPr>
        </p:nvSpPr>
        <p:spPr>
          <a:xfrm>
            <a:off x="838200" y="946150"/>
            <a:ext cx="1039177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Josefin Sans"/>
              <a:buNone/>
            </a:pPr>
            <a:r>
              <a:rPr b="1" lang="et-EE" sz="4800">
                <a:latin typeface="Josefin Sans"/>
                <a:ea typeface="Josefin Sans"/>
                <a:cs typeface="Josefin Sans"/>
                <a:sym typeface="Josefin Sans"/>
              </a:rPr>
              <a:t>Josefin sans</a:t>
            </a:r>
            <a:endParaRPr/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838200" y="2406650"/>
            <a:ext cx="10391775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>
                <a:latin typeface="Roboto"/>
                <a:ea typeface="Roboto"/>
                <a:cs typeface="Roboto"/>
                <a:sym typeface="Roboto"/>
              </a:rPr>
              <a:t>Roboto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>
                <a:latin typeface="Roboto"/>
                <a:ea typeface="Roboto"/>
                <a:cs typeface="Roboto"/>
                <a:sym typeface="Roboto"/>
              </a:rPr>
              <a:t>Roboto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>
                <a:latin typeface="Roboto"/>
                <a:ea typeface="Roboto"/>
                <a:cs typeface="Roboto"/>
                <a:sym typeface="Roboto"/>
              </a:rPr>
              <a:t>Roboto</a:t>
            </a: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1250168" y="0"/>
            <a:ext cx="941832" cy="6858000"/>
          </a:xfrm>
          <a:prstGeom prst="rect">
            <a:avLst/>
          </a:prstGeom>
          <a:solidFill>
            <a:srgbClr val="003CFF"/>
          </a:solidFill>
          <a:ln cap="flat" cmpd="sng" w="19050">
            <a:solidFill>
              <a:srgbClr val="003C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cubes on a black background&#10;&#10;Description automatically generated" id="103" name="Google Shape;103;p3"/>
          <p:cNvPicPr preferRelativeResize="0"/>
          <p:nvPr/>
        </p:nvPicPr>
        <p:blipFill rotWithShape="1">
          <a:blip r:embed="rId3">
            <a:alphaModFix/>
          </a:blip>
          <a:srcRect b="3267" l="0" r="0" t="35773"/>
          <a:stretch/>
        </p:blipFill>
        <p:spPr>
          <a:xfrm>
            <a:off x="941832" y="0"/>
            <a:ext cx="112501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>
            <p:ph type="title"/>
          </p:nvPr>
        </p:nvSpPr>
        <p:spPr>
          <a:xfrm>
            <a:off x="1190624" y="1709738"/>
            <a:ext cx="10156826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Josefin Sans"/>
              <a:buNone/>
            </a:pPr>
            <a:r>
              <a:rPr b="1" lang="et-EE" sz="6600">
                <a:latin typeface="Josefin Sans"/>
                <a:ea typeface="Josefin Sans"/>
                <a:cs typeface="Josefin Sans"/>
                <a:sym typeface="Josefin Sans"/>
              </a:rPr>
              <a:t>Subtitle</a:t>
            </a:r>
            <a:endParaRPr/>
          </a:p>
        </p:txBody>
      </p:sp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1190624" y="4589463"/>
            <a:ext cx="10156826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et-EE" sz="2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Jost (italic)</a:t>
            </a:r>
            <a:endParaRPr/>
          </a:p>
        </p:txBody>
      </p:sp>
      <p:grpSp>
        <p:nvGrpSpPr>
          <p:cNvPr id="106" name="Google Shape;106;p3"/>
          <p:cNvGrpSpPr/>
          <p:nvPr/>
        </p:nvGrpSpPr>
        <p:grpSpPr>
          <a:xfrm>
            <a:off x="9577805" y="248667"/>
            <a:ext cx="2037475" cy="1184207"/>
            <a:chOff x="9536298" y="5066693"/>
            <a:chExt cx="2263402" cy="1315519"/>
          </a:xfrm>
        </p:grpSpPr>
        <p:sp>
          <p:nvSpPr>
            <p:cNvPr id="107" name="Google Shape;107;p3"/>
            <p:cNvSpPr/>
            <p:nvPr/>
          </p:nvSpPr>
          <p:spPr>
            <a:xfrm>
              <a:off x="9536299" y="5066693"/>
              <a:ext cx="2263401" cy="131551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pic>
          <p:nvPicPr>
            <p:cNvPr descr="A blue and white flag with yellow stars&#10;&#10;Description automatically generated" id="108" name="Google Shape;108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536298" y="5066693"/>
              <a:ext cx="2263401" cy="13155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logo with text on it&#10;&#10;Description automatically generated" id="109" name="Google Shape;10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16479" y="330602"/>
            <a:ext cx="1407665" cy="91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>
            <a:off x="0" y="0"/>
            <a:ext cx="941832" cy="6858000"/>
          </a:xfrm>
          <a:prstGeom prst="rect">
            <a:avLst/>
          </a:prstGeom>
          <a:solidFill>
            <a:srgbClr val="003CFF"/>
          </a:solidFill>
          <a:ln cap="flat" cmpd="sng" w="19050">
            <a:solidFill>
              <a:srgbClr val="003C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cubes on a black background&#10;&#10;Description automatically generated" id="115" name="Google Shape;115;p4"/>
          <p:cNvPicPr preferRelativeResize="0"/>
          <p:nvPr/>
        </p:nvPicPr>
        <p:blipFill rotWithShape="1">
          <a:blip r:embed="rId3">
            <a:alphaModFix/>
          </a:blip>
          <a:srcRect b="3267" l="0" r="0" t="35773"/>
          <a:stretch/>
        </p:blipFill>
        <p:spPr>
          <a:xfrm>
            <a:off x="0" y="0"/>
            <a:ext cx="112501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>
            <p:ph idx="1" type="body"/>
          </p:nvPr>
        </p:nvSpPr>
        <p:spPr>
          <a:xfrm>
            <a:off x="838200" y="2406650"/>
            <a:ext cx="5019675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>
                <a:latin typeface="Roboto"/>
                <a:ea typeface="Roboto"/>
                <a:cs typeface="Roboto"/>
                <a:sym typeface="Roboto"/>
              </a:rPr>
              <a:t>Roboto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>
                <a:latin typeface="Roboto"/>
                <a:ea typeface="Roboto"/>
                <a:cs typeface="Roboto"/>
                <a:sym typeface="Roboto"/>
              </a:rPr>
              <a:t>Roboto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>
                <a:latin typeface="Roboto"/>
                <a:ea typeface="Roboto"/>
                <a:cs typeface="Roboto"/>
                <a:sym typeface="Roboto"/>
              </a:rPr>
              <a:t>Roboto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6172200" y="2406650"/>
            <a:ext cx="51816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t-EE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Roboto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t-EE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Roboto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t-EE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Roboto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8" name="Google Shape;118;p4"/>
          <p:cNvGrpSpPr/>
          <p:nvPr/>
        </p:nvGrpSpPr>
        <p:grpSpPr>
          <a:xfrm>
            <a:off x="9577806" y="248667"/>
            <a:ext cx="1432134" cy="832375"/>
            <a:chOff x="9536298" y="5066693"/>
            <a:chExt cx="2263402" cy="1315519"/>
          </a:xfrm>
        </p:grpSpPr>
        <p:sp>
          <p:nvSpPr>
            <p:cNvPr id="119" name="Google Shape;119;p4"/>
            <p:cNvSpPr/>
            <p:nvPr/>
          </p:nvSpPr>
          <p:spPr>
            <a:xfrm>
              <a:off x="9536299" y="5066693"/>
              <a:ext cx="2263401" cy="131551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pic>
          <p:nvPicPr>
            <p:cNvPr descr="A blue and white flag with yellow stars&#10;&#10;Description automatically generated" id="120" name="Google Shape;120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536298" y="5066693"/>
              <a:ext cx="2263401" cy="13155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logo with text on it&#10;&#10;Description automatically generated" id="121" name="Google Shape;12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18135" y="330602"/>
            <a:ext cx="989443" cy="64234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/>
          <p:nvPr/>
        </p:nvSpPr>
        <p:spPr>
          <a:xfrm>
            <a:off x="11250168" y="0"/>
            <a:ext cx="941832" cy="6858000"/>
          </a:xfrm>
          <a:prstGeom prst="rect">
            <a:avLst/>
          </a:prstGeom>
          <a:solidFill>
            <a:srgbClr val="003CFF"/>
          </a:solidFill>
          <a:ln cap="flat" cmpd="sng" w="19050">
            <a:solidFill>
              <a:srgbClr val="003C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3" name="Google Shape;123;p4"/>
          <p:cNvSpPr txBox="1"/>
          <p:nvPr>
            <p:ph type="title"/>
          </p:nvPr>
        </p:nvSpPr>
        <p:spPr>
          <a:xfrm>
            <a:off x="838200" y="946150"/>
            <a:ext cx="1039177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Josefin Sans"/>
              <a:buNone/>
            </a:pPr>
            <a:r>
              <a:rPr b="1" lang="et-EE" sz="4800">
                <a:latin typeface="Josefin Sans"/>
                <a:ea typeface="Josefin Sans"/>
                <a:cs typeface="Josefin Sans"/>
                <a:sym typeface="Josefin Sans"/>
              </a:rPr>
              <a:t>Josefin sans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TimberEDU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47643"/>
      </a:accent1>
      <a:accent2>
        <a:srgbClr val="654421"/>
      </a:accent2>
      <a:accent3>
        <a:srgbClr val="BB9B71"/>
      </a:accent3>
      <a:accent4>
        <a:srgbClr val="547643"/>
      </a:accent4>
      <a:accent5>
        <a:srgbClr val="654421"/>
      </a:accent5>
      <a:accent6>
        <a:srgbClr val="BB9B71"/>
      </a:accent6>
      <a:hlink>
        <a:srgbClr val="547643"/>
      </a:hlink>
      <a:folHlink>
        <a:srgbClr val="5476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2024-04-10T15:51:28Z</dcterms:created>
  <dc:creator>Karlote Lindvest</dc:creator>
</cp:coreProperties>
</file>