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4" r:id="rId8"/>
    <p:sldId id="267" r:id="rId9"/>
    <p:sldId id="261" r:id="rId10"/>
    <p:sldId id="262" r:id="rId11"/>
    <p:sldId id="263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29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oodle.tktk.ee/mod/scorm/view.php?id=123095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moodle.tktk.ee/mod/scorm/view.php?id=12309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moodle.tktk.ee/mod/scorm/view.php?id=123094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29B8-8E7A-4604-887A-C4ECBCB71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/>
              <a:t>5 SET-Reset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D5E1A-CFBC-4264-A189-F2D550737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6733" y="3956280"/>
            <a:ext cx="2204846" cy="471788"/>
          </a:xfrm>
        </p:spPr>
        <p:txBody>
          <a:bodyPr>
            <a:normAutofit fontScale="70000" lnSpcReduction="20000"/>
          </a:bodyPr>
          <a:lstStyle/>
          <a:p>
            <a:r>
              <a:rPr lang="et-EE" dirty="0"/>
              <a:t>(</a:t>
            </a:r>
            <a:r>
              <a:rPr lang="en-US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RS Flip Flop</a:t>
            </a:r>
            <a:r>
              <a:rPr lang="et-EE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Triger)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2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5101105">
            <a:hlinkClick r:id="" action="ppaction://media"/>
            <a:extLst>
              <a:ext uri="{FF2B5EF4-FFF2-40B4-BE49-F238E27FC236}">
                <a16:creationId xmlns:a16="http://schemas.microsoft.com/office/drawing/2014/main" id="{0D210382-6359-4635-8FF6-0D9EB0C05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353378"/>
            <a:ext cx="9802706" cy="55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2B3BE-4911-4FC1-9430-98BE8C1A3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536667"/>
            <a:ext cx="10789919" cy="61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1EDF54-3E99-4783-A8BE-D75B93E9A846}"/>
              </a:ext>
            </a:extLst>
          </p:cNvPr>
          <p:cNvSpPr txBox="1"/>
          <p:nvPr/>
        </p:nvSpPr>
        <p:spPr>
          <a:xfrm>
            <a:off x="1082040" y="2286000"/>
            <a:ext cx="108813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•	Latch – </a:t>
            </a:r>
            <a:r>
              <a:rPr lang="en-US" sz="3200" dirty="0" err="1"/>
              <a:t>võib</a:t>
            </a:r>
            <a:r>
              <a:rPr lang="en-US" sz="3200" dirty="0"/>
              <a:t> </a:t>
            </a:r>
            <a:r>
              <a:rPr lang="en-US" sz="3200" dirty="0" err="1"/>
              <a:t>muuta</a:t>
            </a:r>
            <a:r>
              <a:rPr lang="en-US" sz="3200" dirty="0"/>
              <a:t> </a:t>
            </a:r>
            <a:r>
              <a:rPr lang="en-US" sz="3200" dirty="0" err="1"/>
              <a:t>oma</a:t>
            </a:r>
            <a:r>
              <a:rPr lang="en-US" sz="3200" dirty="0"/>
              <a:t> </a:t>
            </a:r>
            <a:r>
              <a:rPr lang="en-US" sz="3200" dirty="0" err="1"/>
              <a:t>väljundit</a:t>
            </a:r>
            <a:r>
              <a:rPr lang="en-US" sz="3200" dirty="0"/>
              <a:t> </a:t>
            </a:r>
            <a:r>
              <a:rPr lang="en-US" sz="3200" dirty="0" err="1"/>
              <a:t>mitmel</a:t>
            </a:r>
            <a:r>
              <a:rPr lang="en-US" sz="3200" dirty="0"/>
              <a:t> </a:t>
            </a:r>
            <a:r>
              <a:rPr lang="en-US" sz="3200" dirty="0" err="1"/>
              <a:t>korral</a:t>
            </a:r>
            <a:r>
              <a:rPr lang="en-US" sz="3200" dirty="0"/>
              <a:t> </a:t>
            </a:r>
            <a:r>
              <a:rPr lang="en-US" sz="3200" dirty="0" err="1"/>
              <a:t>kui</a:t>
            </a:r>
            <a:r>
              <a:rPr lang="en-US" sz="3200" dirty="0"/>
              <a:t> </a:t>
            </a:r>
            <a:r>
              <a:rPr lang="en-US" sz="3200" dirty="0" err="1"/>
              <a:t>taktsignaal</a:t>
            </a:r>
            <a:r>
              <a:rPr lang="en-US" sz="3200" dirty="0"/>
              <a:t> on </a:t>
            </a:r>
            <a:r>
              <a:rPr lang="en-US" sz="3200" dirty="0" err="1"/>
              <a:t>kõrge</a:t>
            </a:r>
            <a:r>
              <a:rPr lang="en-US" sz="3200" dirty="0"/>
              <a:t>.</a:t>
            </a:r>
            <a:endParaRPr lang="et-EE" sz="3200" dirty="0"/>
          </a:p>
          <a:p>
            <a:endParaRPr lang="en-US" sz="3200" dirty="0"/>
          </a:p>
          <a:p>
            <a:r>
              <a:rPr lang="en-US" sz="3200" dirty="0"/>
              <a:t>•	Flip-flop – </a:t>
            </a:r>
            <a:r>
              <a:rPr lang="en-US" sz="3200" dirty="0" err="1"/>
              <a:t>muudab</a:t>
            </a:r>
            <a:r>
              <a:rPr lang="en-US" sz="3200" dirty="0"/>
              <a:t> </a:t>
            </a:r>
            <a:r>
              <a:rPr lang="en-US" sz="3200" dirty="0" err="1"/>
              <a:t>oma</a:t>
            </a:r>
            <a:r>
              <a:rPr lang="en-US" sz="3200" dirty="0"/>
              <a:t> </a:t>
            </a:r>
            <a:r>
              <a:rPr lang="en-US" sz="3200" dirty="0" err="1"/>
              <a:t>väljundit</a:t>
            </a:r>
            <a:r>
              <a:rPr lang="en-US" sz="3200" dirty="0"/>
              <a:t> AINULT </a:t>
            </a:r>
            <a:r>
              <a:rPr lang="en-US" sz="3200" dirty="0" err="1"/>
              <a:t>siis</a:t>
            </a:r>
            <a:r>
              <a:rPr lang="en-US" sz="3200" dirty="0"/>
              <a:t>, </a:t>
            </a:r>
            <a:r>
              <a:rPr lang="en-US" sz="3200" dirty="0" err="1"/>
              <a:t>kui</a:t>
            </a:r>
            <a:r>
              <a:rPr lang="en-US" sz="3200" dirty="0"/>
              <a:t> </a:t>
            </a:r>
            <a:r>
              <a:rPr lang="en-US" sz="3200" dirty="0" err="1"/>
              <a:t>toimub</a:t>
            </a:r>
            <a:r>
              <a:rPr lang="en-US" sz="3200" dirty="0"/>
              <a:t> </a:t>
            </a:r>
            <a:r>
              <a:rPr lang="en-US" sz="3200" dirty="0" err="1"/>
              <a:t>taktsignaali</a:t>
            </a:r>
            <a:r>
              <a:rPr lang="en-US" sz="3200" dirty="0"/>
              <a:t> </a:t>
            </a:r>
            <a:r>
              <a:rPr lang="en-US" sz="3200" dirty="0" err="1"/>
              <a:t>oleku</a:t>
            </a:r>
            <a:r>
              <a:rPr lang="en-US" sz="3200" dirty="0"/>
              <a:t> </a:t>
            </a:r>
            <a:r>
              <a:rPr lang="en-US" sz="3200" dirty="0" err="1"/>
              <a:t>muutus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111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317B3-256D-4A9C-AE40-B272EF1A52B6}"/>
              </a:ext>
            </a:extLst>
          </p:cNvPr>
          <p:cNvSpPr txBox="1"/>
          <p:nvPr/>
        </p:nvSpPr>
        <p:spPr>
          <a:xfrm>
            <a:off x="10972800" y="5867400"/>
            <a:ext cx="109728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5.3 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BDFD5-D0BF-40BD-B324-CC811FC5B4AD}"/>
              </a:ext>
            </a:extLst>
          </p:cNvPr>
          <p:cNvSpPr txBox="1"/>
          <p:nvPr/>
        </p:nvSpPr>
        <p:spPr>
          <a:xfrm>
            <a:off x="731520" y="58674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https://moodle.tktk.ee/mod/scorm/view.php?id=123095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C3258E-9CF9-4C7C-BA0F-BCEB2EC9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242" y="344269"/>
            <a:ext cx="5263515" cy="52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8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F0C79C94-6404-4E2C-B8EF-C9E597C7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52" y="-1312985"/>
            <a:ext cx="7594110" cy="107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7B2EA7-1F9D-413C-A211-93C71B197219}"/>
              </a:ext>
            </a:extLst>
          </p:cNvPr>
          <p:cNvSpPr txBox="1"/>
          <p:nvPr/>
        </p:nvSpPr>
        <p:spPr>
          <a:xfrm>
            <a:off x="10972800" y="586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5.1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A0CAC-6728-4D3D-8139-F92CD3EC470F}"/>
              </a:ext>
            </a:extLst>
          </p:cNvPr>
          <p:cNvSpPr txBox="1"/>
          <p:nvPr/>
        </p:nvSpPr>
        <p:spPr>
          <a:xfrm>
            <a:off x="838200" y="59135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https://moodle.tktk.ee/mod/scorm/view.php?id=123093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699385-66C8-44B3-BF7C-2BAD35705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82" y="298103"/>
            <a:ext cx="5309235" cy="53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87533-94AF-4073-A273-07E36503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85800"/>
            <a:ext cx="8367713" cy="3964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8F164-BBAB-4431-B00E-C5706C98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978" y="4655820"/>
            <a:ext cx="2716022" cy="2202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1B2812-8E03-4162-9039-AF29AF50FD61}"/>
              </a:ext>
            </a:extLst>
          </p:cNvPr>
          <p:cNvSpPr txBox="1"/>
          <p:nvPr/>
        </p:nvSpPr>
        <p:spPr>
          <a:xfrm>
            <a:off x="1600200" y="15061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Asünkroonne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982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5095409">
            <a:hlinkClick r:id="" action="ppaction://media"/>
            <a:extLst>
              <a:ext uri="{FF2B5EF4-FFF2-40B4-BE49-F238E27FC236}">
                <a16:creationId xmlns:a16="http://schemas.microsoft.com/office/drawing/2014/main" id="{93ECC20B-3D02-4F2E-8184-1AAAF7691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315" y="517386"/>
            <a:ext cx="10352405" cy="58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214B7F-6B73-428A-A264-BBEDE675E2D9}"/>
              </a:ext>
            </a:extLst>
          </p:cNvPr>
          <p:cNvSpPr txBox="1"/>
          <p:nvPr/>
        </p:nvSpPr>
        <p:spPr>
          <a:xfrm>
            <a:off x="1866899" y="2286000"/>
            <a:ext cx="8458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5400" dirty="0"/>
              <a:t>„</a:t>
            </a:r>
            <a:r>
              <a:rPr lang="fr-FR" sz="5400" dirty="0" err="1"/>
              <a:t>Triger</a:t>
            </a:r>
            <a:r>
              <a:rPr lang="fr-FR" sz="5400" dirty="0"/>
              <a:t> on </a:t>
            </a:r>
            <a:r>
              <a:rPr lang="fr-FR" sz="5400" dirty="0" err="1"/>
              <a:t>mäluelement</a:t>
            </a:r>
            <a:r>
              <a:rPr lang="fr-FR" sz="5400" dirty="0"/>
              <a:t> mis </a:t>
            </a:r>
            <a:r>
              <a:rPr lang="fr-FR" sz="5400" dirty="0" err="1"/>
              <a:t>säilitab</a:t>
            </a:r>
            <a:r>
              <a:rPr lang="fr-FR" sz="5400" dirty="0"/>
              <a:t> 1bit </a:t>
            </a:r>
            <a:r>
              <a:rPr lang="fr-FR" sz="5400" dirty="0" err="1"/>
              <a:t>informatsiooni</a:t>
            </a:r>
            <a:r>
              <a:rPr lang="fr-FR" sz="5400" dirty="0"/>
              <a:t>.</a:t>
            </a:r>
            <a:r>
              <a:rPr lang="et-EE" sz="5400" dirty="0"/>
              <a:t>“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87760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B2C8D-C154-4ABC-B271-2E001F5C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51" y="1249680"/>
            <a:ext cx="7105242" cy="4617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FFD20-C264-40AE-89EA-925D36114FBE}"/>
              </a:ext>
            </a:extLst>
          </p:cNvPr>
          <p:cNvSpPr txBox="1"/>
          <p:nvPr/>
        </p:nvSpPr>
        <p:spPr>
          <a:xfrm>
            <a:off x="1036320" y="31646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/>
              <a:t>Sünkroonne</a:t>
            </a:r>
            <a:r>
              <a:rPr lang="en-US" sz="3200" b="1" dirty="0"/>
              <a:t> SR </a:t>
            </a:r>
            <a:r>
              <a:rPr lang="en-US" sz="3200" b="1" dirty="0" err="1"/>
              <a:t>triger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51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D18532-0116-4B75-8883-8F4913398A98}"/>
              </a:ext>
            </a:extLst>
          </p:cNvPr>
          <p:cNvSpPr txBox="1"/>
          <p:nvPr/>
        </p:nvSpPr>
        <p:spPr>
          <a:xfrm>
            <a:off x="10805160" y="5867400"/>
            <a:ext cx="138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5.2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44E97-0D9C-4367-9FF5-C7BD031838EE}"/>
              </a:ext>
            </a:extLst>
          </p:cNvPr>
          <p:cNvSpPr txBox="1"/>
          <p:nvPr/>
        </p:nvSpPr>
        <p:spPr>
          <a:xfrm>
            <a:off x="731520" y="58674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https://moodle.tktk.ee/mod/scorm/view.php?id=123094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589C4B8-7F72-4FF1-9C91-74048D25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02" y="344269"/>
            <a:ext cx="5217795" cy="52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21738-89FA-4238-B5C1-5A41BF45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590550"/>
            <a:ext cx="101155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71636"/>
      </p:ext>
    </p:extLst>
  </p:cSld>
  <p:clrMapOvr>
    <a:masterClrMapping/>
  </p:clrMapOvr>
</p:sld>
</file>

<file path=ppt/theme/theme1.xml><?xml version="1.0" encoding="utf-8"?>
<a:theme xmlns:a="http://schemas.openxmlformats.org/drawingml/2006/main" name="valge slaideid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lge slaideid" id="{6BCD3231-4EA9-4756-802B-E6DD1EB58619}" vid="{C9608DA1-C547-4D60-BC29-607F9062B6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valge slaideid</Template>
  <TotalTime>66</TotalTime>
  <Words>117</Words>
  <Application>Microsoft Office PowerPoint</Application>
  <PresentationFormat>Widescreen</PresentationFormat>
  <Paragraphs>14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Franklin Gothic Book</vt:lpstr>
      <vt:lpstr>Verdana</vt:lpstr>
      <vt:lpstr>valge slaideid</vt:lpstr>
      <vt:lpstr>5 SET-Reset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SET-Reset</dc:title>
  <dc:creator>Andrei Rudz</dc:creator>
  <cp:lastModifiedBy>Andrei Rudz</cp:lastModifiedBy>
  <cp:revision>6</cp:revision>
  <dcterms:created xsi:type="dcterms:W3CDTF">2020-07-25T06:42:36Z</dcterms:created>
  <dcterms:modified xsi:type="dcterms:W3CDTF">2020-08-05T07:23:55Z</dcterms:modified>
</cp:coreProperties>
</file>