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94660"/>
  </p:normalViewPr>
  <p:slideViewPr>
    <p:cSldViewPr snapToGrid="0" showGuides="1">
      <p:cViewPr varScale="1">
        <p:scale>
          <a:sx n="50" d="100"/>
          <a:sy n="50" d="100"/>
        </p:scale>
        <p:origin x="29" y="8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moodle.tktk.ee/mod/scorm/view.php?id=123130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moodle.tktk.ee/mod/scorm/view.php?id=123129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3CA26-2BA5-4DBD-AACD-BBC61AD37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/>
              <a:t>16 register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164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253693-15D3-4BAE-B60D-B343B9155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895350"/>
            <a:ext cx="113919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98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568F3F-92EF-4DFB-BBEC-9B91E991B27C}"/>
              </a:ext>
            </a:extLst>
          </p:cNvPr>
          <p:cNvSpPr txBox="1"/>
          <p:nvPr/>
        </p:nvSpPr>
        <p:spPr>
          <a:xfrm>
            <a:off x="10972800" y="5867400"/>
            <a:ext cx="1363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Digi 16.2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41AD4E-4121-46CA-BC29-01D219FC9024}"/>
              </a:ext>
            </a:extLst>
          </p:cNvPr>
          <p:cNvSpPr txBox="1"/>
          <p:nvPr/>
        </p:nvSpPr>
        <p:spPr>
          <a:xfrm>
            <a:off x="842010" y="5913566"/>
            <a:ext cx="61645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https://moodle.tktk.ee/mod/scorm/view.php?id=123130</a:t>
            </a:r>
            <a:endParaRPr lang="et-EE" dirty="0"/>
          </a:p>
          <a:p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234E96B-7715-435B-B779-28E3D9322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7102" y="298103"/>
            <a:ext cx="5217795" cy="521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210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ECE6A6-E8BC-4A50-ABCC-C574745FC3CE}"/>
              </a:ext>
            </a:extLst>
          </p:cNvPr>
          <p:cNvSpPr txBox="1"/>
          <p:nvPr/>
        </p:nvSpPr>
        <p:spPr>
          <a:xfrm>
            <a:off x="10972800" y="5867400"/>
            <a:ext cx="1109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Digi 16.1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1EE70A-201A-416F-B2CB-01B41D9E8C73}"/>
              </a:ext>
            </a:extLst>
          </p:cNvPr>
          <p:cNvSpPr txBox="1"/>
          <p:nvPr/>
        </p:nvSpPr>
        <p:spPr>
          <a:xfrm>
            <a:off x="792480" y="591356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https://moodle.tktk.ee/mod/scorm/view.php?id=123129</a:t>
            </a:r>
            <a:endParaRPr lang="et-EE" dirty="0"/>
          </a:p>
          <a:p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9FD069C-B344-4288-A7EC-33CDD71DB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991" y="298103"/>
            <a:ext cx="5234017" cy="523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693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A2E56-0C8B-483E-81FA-2ACFF87E0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3CE66-7BD0-4884-BEAC-54C1739F8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A2087C-6EDB-4F1A-8711-BA2EB8F28B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b="14286"/>
          <a:stretch/>
        </p:blipFill>
        <p:spPr>
          <a:xfrm>
            <a:off x="1442868" y="685800"/>
            <a:ext cx="930626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08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8697E4-C99B-4531-9FFA-B0E77EED3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65" y="983850"/>
            <a:ext cx="11234347" cy="46289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C1352F-6B58-41E8-BF79-5BDAAC53C552}"/>
              </a:ext>
            </a:extLst>
          </p:cNvPr>
          <p:cNvSpPr txBox="1"/>
          <p:nvPr/>
        </p:nvSpPr>
        <p:spPr>
          <a:xfrm>
            <a:off x="814365" y="220978"/>
            <a:ext cx="1429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/>
              <a:t>Shift-register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593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34EAE0-630A-49EA-90A7-0AEE350ECA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042"/>
          <a:stretch/>
        </p:blipFill>
        <p:spPr>
          <a:xfrm>
            <a:off x="2580470" y="344347"/>
            <a:ext cx="7910736" cy="616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81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3A7660-57F7-4850-B480-0A05E3B83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962" y="71437"/>
            <a:ext cx="7458075" cy="67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043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158516-334F-4C96-8DB9-3914D1E252D8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833136" y="3785525"/>
            <a:ext cx="4229100" cy="2990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3BB982-7AF1-440F-9667-192667CCCF90}"/>
              </a:ext>
            </a:extLst>
          </p:cNvPr>
          <p:cNvSpPr txBox="1">
            <a:spLocks/>
          </p:cNvSpPr>
          <p:nvPr/>
        </p:nvSpPr>
        <p:spPr>
          <a:xfrm>
            <a:off x="1915385" y="2668047"/>
            <a:ext cx="8361229" cy="15219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t-EE" sz="11500" dirty="0"/>
              <a:t>RAM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1311942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2AC31E-F3F8-4079-85C8-94D72835B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90" y="0"/>
            <a:ext cx="114416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758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813D84-4C01-4FFF-9A1C-03BC4E1F16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009" b="17798"/>
          <a:stretch/>
        </p:blipFill>
        <p:spPr>
          <a:xfrm>
            <a:off x="762000" y="3669175"/>
            <a:ext cx="11430000" cy="3188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3BB982-7AF1-440F-9667-192667CCCF90}"/>
              </a:ext>
            </a:extLst>
          </p:cNvPr>
          <p:cNvSpPr txBox="1">
            <a:spLocks/>
          </p:cNvSpPr>
          <p:nvPr/>
        </p:nvSpPr>
        <p:spPr>
          <a:xfrm>
            <a:off x="1915385" y="1666920"/>
            <a:ext cx="8361229" cy="15219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t-EE" sz="11500" dirty="0"/>
              <a:t>ROM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3187501397"/>
      </p:ext>
    </p:extLst>
  </p:cSld>
  <p:clrMapOvr>
    <a:masterClrMapping/>
  </p:clrMapOvr>
</p:sld>
</file>

<file path=ppt/theme/theme1.xml><?xml version="1.0" encoding="utf-8"?>
<a:theme xmlns:a="http://schemas.openxmlformats.org/drawingml/2006/main" name="valge slaideid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lge slaideid" id="{6BCD3231-4EA9-4756-802B-E6DD1EB58619}" vid="{C9608DA1-C547-4D60-BC29-607F9062B6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valge slaideid</Template>
  <TotalTime>87</TotalTime>
  <Words>47</Words>
  <Application>Microsoft Office PowerPoint</Application>
  <PresentationFormat>Widescreen</PresentationFormat>
  <Paragraphs>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Franklin Gothic Book</vt:lpstr>
      <vt:lpstr>valge slaideid</vt:lpstr>
      <vt:lpstr>16 register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 register</dc:title>
  <dc:creator>Andrei Rudz</dc:creator>
  <cp:lastModifiedBy>Andrei Rudz</cp:lastModifiedBy>
  <cp:revision>8</cp:revision>
  <dcterms:created xsi:type="dcterms:W3CDTF">2020-08-03T06:00:23Z</dcterms:created>
  <dcterms:modified xsi:type="dcterms:W3CDTF">2020-08-05T12:57:08Z</dcterms:modified>
</cp:coreProperties>
</file>