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5"/>
  </p:notesMasterIdLst>
  <p:sldIdLst>
    <p:sldId id="256" r:id="rId2"/>
    <p:sldId id="283" r:id="rId3"/>
    <p:sldId id="280" r:id="rId4"/>
    <p:sldId id="281" r:id="rId5"/>
    <p:sldId id="282" r:id="rId6"/>
    <p:sldId id="284" r:id="rId7"/>
    <p:sldId id="286" r:id="rId8"/>
    <p:sldId id="285" r:id="rId9"/>
    <p:sldId id="287" r:id="rId10"/>
    <p:sldId id="288" r:id="rId11"/>
    <p:sldId id="289" r:id="rId12"/>
    <p:sldId id="290" r:id="rId13"/>
    <p:sldId id="291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40"/>
  </p:normalViewPr>
  <p:slideViewPr>
    <p:cSldViewPr snapToGrid="0" snapToObjects="1">
      <p:cViewPr varScale="1">
        <p:scale>
          <a:sx n="112" d="100"/>
          <a:sy n="112" d="100"/>
        </p:scale>
        <p:origin x="5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F27572-0078-4349-9D13-AE0E1DEBF766}" type="datetimeFigureOut">
              <a:rPr lang="et-EE" smtClean="0"/>
              <a:t>24.11.21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25398-D151-8F46-A011-EDA35C9C7EB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083017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11/24/21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11/24/21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11/24/21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11/24/21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11/24/21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11/24/21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11/24/21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6C4D8-6FC1-9B45-9E13-B2C3DD0963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t-EE" dirty="0"/>
              <a:t>Kordamine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52AD86-7B87-A448-9379-2C7F45D85B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t-EE" dirty="0"/>
              <a:t>24.11.2021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091677-0F54-F14D-863B-1C37772D91BC}"/>
              </a:ext>
            </a:extLst>
          </p:cNvPr>
          <p:cNvSpPr txBox="1"/>
          <p:nvPr/>
        </p:nvSpPr>
        <p:spPr>
          <a:xfrm>
            <a:off x="10500360" y="6217920"/>
            <a:ext cx="1691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 err="1"/>
              <a:t>A.Rudz</a:t>
            </a:r>
            <a:endParaRPr lang="et-E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849278-3397-7D42-9447-0B3FAD49EAFF}"/>
              </a:ext>
            </a:extLst>
          </p:cNvPr>
          <p:cNvSpPr txBox="1"/>
          <p:nvPr/>
        </p:nvSpPr>
        <p:spPr>
          <a:xfrm>
            <a:off x="4297680" y="14630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472325338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extLst>
              <a:ext uri="{FF2B5EF4-FFF2-40B4-BE49-F238E27FC236}">
                <a16:creationId xmlns:a16="http://schemas.microsoft.com/office/drawing/2014/main" id="{FC6D9DD3-A771-854A-847D-3CD85181AB51}"/>
              </a:ext>
            </a:extLst>
          </p:cNvPr>
          <p:cNvSpPr/>
          <p:nvPr/>
        </p:nvSpPr>
        <p:spPr>
          <a:xfrm>
            <a:off x="5358765" y="2995929"/>
            <a:ext cx="2000250" cy="86614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4" name="Picture 3" descr="A close-up of a circuit board&#10;&#10;Description automatically generated with medium confidence">
            <a:extLst>
              <a:ext uri="{FF2B5EF4-FFF2-40B4-BE49-F238E27FC236}">
                <a16:creationId xmlns:a16="http://schemas.microsoft.com/office/drawing/2014/main" id="{7FA0DC2C-888D-8D4B-8FA8-D7A48C914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024" y="1981200"/>
            <a:ext cx="4027854" cy="2895600"/>
          </a:xfrm>
          <a:prstGeom prst="rect">
            <a:avLst/>
          </a:prstGeom>
        </p:spPr>
      </p:pic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CA8A31AA-976E-D247-BC30-261C13BF9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156" y="1981200"/>
            <a:ext cx="3784600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31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extLst>
              <a:ext uri="{FF2B5EF4-FFF2-40B4-BE49-F238E27FC236}">
                <a16:creationId xmlns:a16="http://schemas.microsoft.com/office/drawing/2014/main" id="{32B98F6F-7536-A742-A33E-AF001FA4E406}"/>
              </a:ext>
            </a:extLst>
          </p:cNvPr>
          <p:cNvSpPr/>
          <p:nvPr/>
        </p:nvSpPr>
        <p:spPr>
          <a:xfrm>
            <a:off x="5358765" y="2995929"/>
            <a:ext cx="2000250" cy="86614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3" name="Picture 2" descr="A close-up of a circuit board&#10;&#10;Description automatically generated with medium confidence">
            <a:extLst>
              <a:ext uri="{FF2B5EF4-FFF2-40B4-BE49-F238E27FC236}">
                <a16:creationId xmlns:a16="http://schemas.microsoft.com/office/drawing/2014/main" id="{6D3A3B15-0099-5E49-A8E2-9FB448D0E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311" y="1981200"/>
            <a:ext cx="4027854" cy="2895600"/>
          </a:xfrm>
          <a:prstGeom prst="rect">
            <a:avLst/>
          </a:prstGeom>
        </p:spPr>
      </p:pic>
      <p:pic>
        <p:nvPicPr>
          <p:cNvPr id="5" name="Picture 4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E08CD4F0-01FF-CD43-BF81-8B717173B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125" y="660844"/>
            <a:ext cx="4333875" cy="2640712"/>
          </a:xfrm>
          <a:prstGeom prst="rect">
            <a:avLst/>
          </a:prstGeom>
        </p:spPr>
      </p:pic>
      <p:pic>
        <p:nvPicPr>
          <p:cNvPr id="7" name="Picture 6" descr="A picture containing text, indoor, purple, plastic&#10;&#10;Description automatically generated">
            <a:extLst>
              <a:ext uri="{FF2B5EF4-FFF2-40B4-BE49-F238E27FC236}">
                <a16:creationId xmlns:a16="http://schemas.microsoft.com/office/drawing/2014/main" id="{5CFB0B09-6E4A-3244-BD8A-85E0D2E71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125" y="3747388"/>
            <a:ext cx="4333875" cy="264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098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extLst>
              <a:ext uri="{FF2B5EF4-FFF2-40B4-BE49-F238E27FC236}">
                <a16:creationId xmlns:a16="http://schemas.microsoft.com/office/drawing/2014/main" id="{85A3975D-25DA-5A47-907D-D0099655B2E9}"/>
              </a:ext>
            </a:extLst>
          </p:cNvPr>
          <p:cNvSpPr/>
          <p:nvPr/>
        </p:nvSpPr>
        <p:spPr>
          <a:xfrm>
            <a:off x="5358765" y="2995929"/>
            <a:ext cx="2000250" cy="86614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4" name="Picture 3" descr="A picture containing text, black, white, close&#10;&#10;Description automatically generated">
            <a:extLst>
              <a:ext uri="{FF2B5EF4-FFF2-40B4-BE49-F238E27FC236}">
                <a16:creationId xmlns:a16="http://schemas.microsoft.com/office/drawing/2014/main" id="{AAE7832D-A548-F247-A4A5-3472ADC40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056" y="1864893"/>
            <a:ext cx="4215135" cy="31282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234CB82-3859-F046-BCD4-ED9E9FC817AC}"/>
              </a:ext>
            </a:extLst>
          </p:cNvPr>
          <p:cNvSpPr/>
          <p:nvPr/>
        </p:nvSpPr>
        <p:spPr>
          <a:xfrm>
            <a:off x="2203118" y="5187434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Helvetica" pitchFamily="2" charset="0"/>
              </a:rPr>
              <a:t>4 microns</a:t>
            </a:r>
            <a:endParaRPr lang="et-EE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E4F13F46-AF0F-C147-B3B2-68780E0EC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1724" y="2078830"/>
            <a:ext cx="4520276" cy="27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87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extLst>
              <a:ext uri="{FF2B5EF4-FFF2-40B4-BE49-F238E27FC236}">
                <a16:creationId xmlns:a16="http://schemas.microsoft.com/office/drawing/2014/main" id="{85A3975D-25DA-5A47-907D-D0099655B2E9}"/>
              </a:ext>
            </a:extLst>
          </p:cNvPr>
          <p:cNvSpPr/>
          <p:nvPr/>
        </p:nvSpPr>
        <p:spPr>
          <a:xfrm>
            <a:off x="5358765" y="2995929"/>
            <a:ext cx="2000250" cy="86614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E4F13F46-AF0F-C147-B3B2-68780E0EC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11" y="2078830"/>
            <a:ext cx="4520276" cy="2700339"/>
          </a:xfrm>
          <a:prstGeom prst="rect">
            <a:avLst/>
          </a:prstGeom>
        </p:spPr>
      </p:pic>
      <p:pic>
        <p:nvPicPr>
          <p:cNvPr id="6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id="{9BD982BF-4AB3-6443-B20D-7DBF4A69C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0650" y="2078830"/>
            <a:ext cx="4127500" cy="26098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741211-3E6C-534C-8E88-9891ABABD7D6}"/>
              </a:ext>
            </a:extLst>
          </p:cNvPr>
          <p:cNvSpPr txBox="1"/>
          <p:nvPr/>
        </p:nvSpPr>
        <p:spPr>
          <a:xfrm>
            <a:off x="9244012" y="4779169"/>
            <a:ext cx="1324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err="1"/>
              <a:t>Not</a:t>
            </a:r>
            <a:r>
              <a:rPr lang="et-EE" dirty="0"/>
              <a:t>, and, </a:t>
            </a:r>
            <a:r>
              <a:rPr lang="et-EE" dirty="0" err="1"/>
              <a:t>or</a:t>
            </a:r>
            <a:endParaRPr lang="et-EE" dirty="0"/>
          </a:p>
        </p:txBody>
      </p:sp>
      <p:pic>
        <p:nvPicPr>
          <p:cNvPr id="10" name="Graphic 9" descr="Beginning outline">
            <a:extLst>
              <a:ext uri="{FF2B5EF4-FFF2-40B4-BE49-F238E27FC236}">
                <a16:creationId xmlns:a16="http://schemas.microsoft.com/office/drawing/2014/main" id="{E434B66C-894E-9E4A-84DA-EA47847A58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39487" y="5943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87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B3F0B02B-BD75-B04E-B260-07FB7DB36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298" y="1785938"/>
            <a:ext cx="4051481" cy="2996882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3D2511A6-76A8-A145-9A4E-9FBD061B52A8}"/>
              </a:ext>
            </a:extLst>
          </p:cNvPr>
          <p:cNvSpPr/>
          <p:nvPr/>
        </p:nvSpPr>
        <p:spPr>
          <a:xfrm>
            <a:off x="5358765" y="2995929"/>
            <a:ext cx="2000250" cy="86614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5" name="Picture 4" descr="A close-up of a circuit board&#10;&#10;Description automatically generated with medium confidence">
            <a:extLst>
              <a:ext uri="{FF2B5EF4-FFF2-40B4-BE49-F238E27FC236}">
                <a16:creationId xmlns:a16="http://schemas.microsoft.com/office/drawing/2014/main" id="{A3B63043-6C71-664D-8034-7F999C217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0415" y="1955958"/>
            <a:ext cx="2935287" cy="26568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72D1AE-004A-D748-8934-62E20C5E67EF}"/>
              </a:ext>
            </a:extLst>
          </p:cNvPr>
          <p:cNvSpPr txBox="1"/>
          <p:nvPr/>
        </p:nvSpPr>
        <p:spPr>
          <a:xfrm>
            <a:off x="1940242" y="4782820"/>
            <a:ext cx="1324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err="1"/>
              <a:t>Not</a:t>
            </a:r>
            <a:r>
              <a:rPr lang="et-EE" dirty="0"/>
              <a:t>, and, </a:t>
            </a:r>
            <a:r>
              <a:rPr lang="et-EE" dirty="0" err="1"/>
              <a:t>or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928970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8176F5FE-9867-5746-967F-F2D25F07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4618" y="339089"/>
            <a:ext cx="2482811" cy="2656840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medium confidence">
            <a:extLst>
              <a:ext uri="{FF2B5EF4-FFF2-40B4-BE49-F238E27FC236}">
                <a16:creationId xmlns:a16="http://schemas.microsoft.com/office/drawing/2014/main" id="{F51242BF-93A0-C14F-89F7-B4283B17C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676" y="2332980"/>
            <a:ext cx="2935287" cy="2656841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BB8623D5-F19E-F445-B696-F23A68398ECC}"/>
              </a:ext>
            </a:extLst>
          </p:cNvPr>
          <p:cNvSpPr/>
          <p:nvPr/>
        </p:nvSpPr>
        <p:spPr>
          <a:xfrm>
            <a:off x="5358765" y="2995929"/>
            <a:ext cx="2000250" cy="86614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042564BA-E749-F041-8A3B-900CB46E8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1673" y="3567430"/>
            <a:ext cx="2745756" cy="284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59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110D39D1-72AC-5E40-B960-777948FD2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352" y="1680211"/>
            <a:ext cx="2745756" cy="2844783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5F01109C-B922-8845-9DA9-83364BF5D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7262" y="1748584"/>
            <a:ext cx="4884738" cy="3360832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1C5344C6-CFB1-524E-803A-4CFD58FA00A3}"/>
              </a:ext>
            </a:extLst>
          </p:cNvPr>
          <p:cNvSpPr/>
          <p:nvPr/>
        </p:nvSpPr>
        <p:spPr>
          <a:xfrm>
            <a:off x="4831060" y="2810192"/>
            <a:ext cx="2000250" cy="86614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67981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extLst>
              <a:ext uri="{FF2B5EF4-FFF2-40B4-BE49-F238E27FC236}">
                <a16:creationId xmlns:a16="http://schemas.microsoft.com/office/drawing/2014/main" id="{C0CBCA10-A284-5541-BC44-E3591E9A5494}"/>
              </a:ext>
            </a:extLst>
          </p:cNvPr>
          <p:cNvSpPr/>
          <p:nvPr/>
        </p:nvSpPr>
        <p:spPr>
          <a:xfrm>
            <a:off x="5358765" y="2995929"/>
            <a:ext cx="2000250" cy="86614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569FB242-1A56-114D-AB97-9827A4A3D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7800" y="2489044"/>
            <a:ext cx="4217988" cy="1619406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40C09E33-8AEB-FD42-B6B4-4B31D213B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450" y="2045000"/>
            <a:ext cx="3808530" cy="262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182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extLst>
              <a:ext uri="{FF2B5EF4-FFF2-40B4-BE49-F238E27FC236}">
                <a16:creationId xmlns:a16="http://schemas.microsoft.com/office/drawing/2014/main" id="{8C4B8799-33C2-7D47-BBB8-A83AAD3CA6C7}"/>
              </a:ext>
            </a:extLst>
          </p:cNvPr>
          <p:cNvSpPr/>
          <p:nvPr/>
        </p:nvSpPr>
        <p:spPr>
          <a:xfrm>
            <a:off x="5095875" y="5605779"/>
            <a:ext cx="2000250" cy="86614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718E5B52-D1F0-E84A-82E9-7A1261C63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388" y="1876424"/>
            <a:ext cx="3496186" cy="2795588"/>
          </a:xfrm>
          <a:prstGeom prst="rect">
            <a:avLst/>
          </a:prstGeom>
        </p:spPr>
      </p:pic>
      <p:pic>
        <p:nvPicPr>
          <p:cNvPr id="6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id="{5DA100DB-C750-744F-8171-42A38D142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337" y="1876424"/>
            <a:ext cx="5480051" cy="330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37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extLst>
              <a:ext uri="{FF2B5EF4-FFF2-40B4-BE49-F238E27FC236}">
                <a16:creationId xmlns:a16="http://schemas.microsoft.com/office/drawing/2014/main" id="{B3384206-A73C-0946-8479-0F5B5CB58A55}"/>
              </a:ext>
            </a:extLst>
          </p:cNvPr>
          <p:cNvSpPr/>
          <p:nvPr/>
        </p:nvSpPr>
        <p:spPr>
          <a:xfrm>
            <a:off x="5358765" y="2995929"/>
            <a:ext cx="2000250" cy="86614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330DA58D-BD18-0940-8304-65D0E87B3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225" y="1699419"/>
            <a:ext cx="3761419" cy="3459162"/>
          </a:xfrm>
          <a:prstGeom prst="rect">
            <a:avLst/>
          </a:prstGeom>
        </p:spPr>
      </p:pic>
      <p:pic>
        <p:nvPicPr>
          <p:cNvPr id="6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id="{0F987C9A-7339-1445-8901-A03E8A799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2175" y="1770856"/>
            <a:ext cx="25146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19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extLst>
              <a:ext uri="{FF2B5EF4-FFF2-40B4-BE49-F238E27FC236}">
                <a16:creationId xmlns:a16="http://schemas.microsoft.com/office/drawing/2014/main" id="{B3384206-A73C-0946-8479-0F5B5CB58A55}"/>
              </a:ext>
            </a:extLst>
          </p:cNvPr>
          <p:cNvSpPr/>
          <p:nvPr/>
        </p:nvSpPr>
        <p:spPr>
          <a:xfrm>
            <a:off x="5358765" y="2995929"/>
            <a:ext cx="2000250" cy="86614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4" name="Picture 3" descr="Diagram, schematic&#10;&#10;Description automatically generated">
            <a:extLst>
              <a:ext uri="{FF2B5EF4-FFF2-40B4-BE49-F238E27FC236}">
                <a16:creationId xmlns:a16="http://schemas.microsoft.com/office/drawing/2014/main" id="{162716BD-D585-474C-8BDF-85A85120E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9126" y="1924366"/>
            <a:ext cx="4682874" cy="2961959"/>
          </a:xfrm>
          <a:prstGeom prst="rect">
            <a:avLst/>
          </a:prstGeom>
        </p:spPr>
      </p:pic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175AA11E-E0CC-AE4B-BDA5-8CCCB062B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810" y="1905000"/>
            <a:ext cx="25146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982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extLst>
              <a:ext uri="{FF2B5EF4-FFF2-40B4-BE49-F238E27FC236}">
                <a16:creationId xmlns:a16="http://schemas.microsoft.com/office/drawing/2014/main" id="{B3384206-A73C-0946-8479-0F5B5CB58A55}"/>
              </a:ext>
            </a:extLst>
          </p:cNvPr>
          <p:cNvSpPr/>
          <p:nvPr/>
        </p:nvSpPr>
        <p:spPr>
          <a:xfrm>
            <a:off x="5358765" y="2995929"/>
            <a:ext cx="2000250" cy="86614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6" name="Picture 5" descr="Diagram, schematic&#10;&#10;Description automatically generated">
            <a:extLst>
              <a:ext uri="{FF2B5EF4-FFF2-40B4-BE49-F238E27FC236}">
                <a16:creationId xmlns:a16="http://schemas.microsoft.com/office/drawing/2014/main" id="{9B303C35-27C0-AD48-B8BD-A1DBDDE39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765" y="1927225"/>
            <a:ext cx="3443429" cy="30035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E6B7C4-E460-2849-8A03-B3F838161E8B}"/>
              </a:ext>
            </a:extLst>
          </p:cNvPr>
          <p:cNvSpPr txBox="1"/>
          <p:nvPr/>
        </p:nvSpPr>
        <p:spPr>
          <a:xfrm>
            <a:off x="2136003" y="4930775"/>
            <a:ext cx="753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/>
              <a:t>UL 37</a:t>
            </a:r>
          </a:p>
        </p:txBody>
      </p:sp>
      <p:pic>
        <p:nvPicPr>
          <p:cNvPr id="9" name="Picture 8" descr="Diagram, schematic&#10;&#10;Description automatically generated">
            <a:extLst>
              <a:ext uri="{FF2B5EF4-FFF2-40B4-BE49-F238E27FC236}">
                <a16:creationId xmlns:a16="http://schemas.microsoft.com/office/drawing/2014/main" id="{778AFD2D-0B52-BD4C-BD56-BA9F9135C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4175" y="1927225"/>
            <a:ext cx="3784600" cy="2921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F2C2F4A-64DD-8040-9268-42A9D5F0FFAF}"/>
              </a:ext>
            </a:extLst>
          </p:cNvPr>
          <p:cNvSpPr txBox="1"/>
          <p:nvPr/>
        </p:nvSpPr>
        <p:spPr>
          <a:xfrm>
            <a:off x="9519737" y="4930775"/>
            <a:ext cx="753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/>
              <a:t>UL 37</a:t>
            </a:r>
          </a:p>
        </p:txBody>
      </p:sp>
    </p:spTree>
    <p:extLst>
      <p:ext uri="{BB962C8B-B14F-4D97-AF65-F5344CB8AC3E}">
        <p14:creationId xmlns:p14="http://schemas.microsoft.com/office/powerpoint/2010/main" val="3530118982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ne" id="{8A2A6015-4801-304D-8ECC-F70D658AAD00}" vid="{99736330-21E3-CB43-AC90-EADDAA92387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80</TotalTime>
  <Words>21</Words>
  <Application>Microsoft Macintosh PowerPoint</Application>
  <PresentationFormat>Widescreen</PresentationFormat>
  <Paragraphs>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Calibri</vt:lpstr>
      <vt:lpstr>Franklin Gothic Book</vt:lpstr>
      <vt:lpstr>Helvetica</vt:lpstr>
      <vt:lpstr>Crop</vt:lpstr>
      <vt:lpstr>Kordamine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Kordamine </dc:title>
  <dc:creator>Andrei Rudz</dc:creator>
  <cp:lastModifiedBy>Andrei Rudz</cp:lastModifiedBy>
  <cp:revision>5</cp:revision>
  <dcterms:created xsi:type="dcterms:W3CDTF">2021-11-24T06:08:29Z</dcterms:created>
  <dcterms:modified xsi:type="dcterms:W3CDTF">2021-11-24T13:04:42Z</dcterms:modified>
</cp:coreProperties>
</file>