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</p:sldMasterIdLst>
  <p:notesMasterIdLst>
    <p:notesMasterId r:id="rId46"/>
  </p:notesMasterIdLst>
  <p:sldIdLst>
    <p:sldId id="379" r:id="rId3"/>
    <p:sldId id="257" r:id="rId4"/>
    <p:sldId id="258" r:id="rId5"/>
    <p:sldId id="259" r:id="rId6"/>
    <p:sldId id="4153" r:id="rId7"/>
    <p:sldId id="303" r:id="rId8"/>
    <p:sldId id="304" r:id="rId9"/>
    <p:sldId id="262" r:id="rId10"/>
    <p:sldId id="302" r:id="rId11"/>
    <p:sldId id="275" r:id="rId12"/>
    <p:sldId id="277" r:id="rId13"/>
    <p:sldId id="269" r:id="rId14"/>
    <p:sldId id="264" r:id="rId15"/>
    <p:sldId id="265" r:id="rId16"/>
    <p:sldId id="305" r:id="rId17"/>
    <p:sldId id="306" r:id="rId18"/>
    <p:sldId id="293" r:id="rId19"/>
    <p:sldId id="294" r:id="rId20"/>
    <p:sldId id="268" r:id="rId21"/>
    <p:sldId id="271" r:id="rId22"/>
    <p:sldId id="272" r:id="rId23"/>
    <p:sldId id="273" r:id="rId24"/>
    <p:sldId id="274" r:id="rId25"/>
    <p:sldId id="279" r:id="rId26"/>
    <p:sldId id="307" r:id="rId27"/>
    <p:sldId id="308" r:id="rId28"/>
    <p:sldId id="309" r:id="rId29"/>
    <p:sldId id="310" r:id="rId30"/>
    <p:sldId id="311" r:id="rId31"/>
    <p:sldId id="312" r:id="rId32"/>
    <p:sldId id="260" r:id="rId33"/>
    <p:sldId id="280" r:id="rId34"/>
    <p:sldId id="281" r:id="rId35"/>
    <p:sldId id="282" r:id="rId36"/>
    <p:sldId id="283" r:id="rId37"/>
    <p:sldId id="284" r:id="rId38"/>
    <p:sldId id="285" r:id="rId39"/>
    <p:sldId id="286" r:id="rId40"/>
    <p:sldId id="287" r:id="rId41"/>
    <p:sldId id="288" r:id="rId42"/>
    <p:sldId id="289" r:id="rId43"/>
    <p:sldId id="290" r:id="rId44"/>
    <p:sldId id="291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0" autoAdjust="0"/>
    <p:restoredTop sz="87738" autoAdjust="0"/>
  </p:normalViewPr>
  <p:slideViewPr>
    <p:cSldViewPr snapToGrid="0">
      <p:cViewPr varScale="1">
        <p:scale>
          <a:sx n="103" d="100"/>
          <a:sy n="103" d="100"/>
        </p:scale>
        <p:origin x="798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4" Type="http://schemas.openxmlformats.org/officeDocument/2006/relationships/image" Target="../media/image10.svg"/></Relationships>
</file>

<file path=ppt/diagrams/_rels/data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svg"/><Relationship Id="rId1" Type="http://schemas.openxmlformats.org/officeDocument/2006/relationships/image" Target="../media/image30.png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10" Type="http://schemas.openxmlformats.org/officeDocument/2006/relationships/image" Target="../media/image39.svg"/><Relationship Id="rId4" Type="http://schemas.openxmlformats.org/officeDocument/2006/relationships/image" Target="../media/image33.svg"/><Relationship Id="rId9" Type="http://schemas.openxmlformats.org/officeDocument/2006/relationships/image" Target="../media/image38.png"/></Relationships>
</file>

<file path=ppt/diagrams/_rels/data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svg"/><Relationship Id="rId1" Type="http://schemas.openxmlformats.org/officeDocument/2006/relationships/image" Target="../media/image40.png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43.svg"/></Relationships>
</file>

<file path=ppt/diagrams/_rels/data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svg"/><Relationship Id="rId1" Type="http://schemas.openxmlformats.org/officeDocument/2006/relationships/image" Target="../media/image49.png"/><Relationship Id="rId6" Type="http://schemas.openxmlformats.org/officeDocument/2006/relationships/image" Target="../media/image54.svg"/><Relationship Id="rId5" Type="http://schemas.openxmlformats.org/officeDocument/2006/relationships/image" Target="../media/image53.png"/><Relationship Id="rId4" Type="http://schemas.openxmlformats.org/officeDocument/2006/relationships/image" Target="../media/image52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4" Type="http://schemas.openxmlformats.org/officeDocument/2006/relationships/image" Target="../media/image10.svg"/></Relationships>
</file>

<file path=ppt/diagrams/_rels/drawing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svg"/><Relationship Id="rId1" Type="http://schemas.openxmlformats.org/officeDocument/2006/relationships/image" Target="../media/image30.png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10" Type="http://schemas.openxmlformats.org/officeDocument/2006/relationships/image" Target="../media/image39.svg"/><Relationship Id="rId4" Type="http://schemas.openxmlformats.org/officeDocument/2006/relationships/image" Target="../media/image33.svg"/><Relationship Id="rId9" Type="http://schemas.openxmlformats.org/officeDocument/2006/relationships/image" Target="../media/image38.png"/></Relationships>
</file>

<file path=ppt/diagrams/_rels/drawing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svg"/><Relationship Id="rId1" Type="http://schemas.openxmlformats.org/officeDocument/2006/relationships/image" Target="../media/image40.png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43.svg"/></Relationships>
</file>

<file path=ppt/diagrams/_rels/drawing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svg"/><Relationship Id="rId1" Type="http://schemas.openxmlformats.org/officeDocument/2006/relationships/image" Target="../media/image49.png"/><Relationship Id="rId6" Type="http://schemas.openxmlformats.org/officeDocument/2006/relationships/image" Target="../media/image54.svg"/><Relationship Id="rId5" Type="http://schemas.openxmlformats.org/officeDocument/2006/relationships/image" Target="../media/image53.png"/><Relationship Id="rId4" Type="http://schemas.openxmlformats.org/officeDocument/2006/relationships/image" Target="../media/image5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BA24540-331F-4B4E-A89C-39E885DF8C56}" type="doc">
      <dgm:prSet loTypeId="urn:microsoft.com/office/officeart/2005/8/layout/radial4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IN"/>
        </a:p>
      </dgm:t>
    </dgm:pt>
    <dgm:pt modelId="{E62AAB46-506B-4D14-A010-13D84456D568}">
      <dgm:prSet phldrT="[Text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t-EE" b="1" dirty="0">
              <a:solidFill>
                <a:schemeClr val="tx1"/>
              </a:solidFill>
              <a:latin typeface="Trebuchet MS" panose="020B0603020202020204" pitchFamily="34" charset="0"/>
            </a:rPr>
            <a:t>Kestlikkus</a:t>
          </a:r>
          <a:endParaRPr lang="en-IN" b="1" dirty="0">
            <a:solidFill>
              <a:schemeClr val="tx1"/>
            </a:solidFill>
            <a:latin typeface="Trebuchet MS" panose="020B0603020202020204" pitchFamily="34" charset="0"/>
          </a:endParaRPr>
        </a:p>
      </dgm:t>
    </dgm:pt>
    <dgm:pt modelId="{AA1E1A13-14A2-45F9-BEC4-F6516580E63D}" type="parTrans" cxnId="{292DE584-4780-470F-BE4C-FF556BA9F5FA}">
      <dgm:prSet/>
      <dgm:spPr/>
      <dgm:t>
        <a:bodyPr/>
        <a:lstStyle/>
        <a:p>
          <a:endParaRPr lang="en-IN"/>
        </a:p>
      </dgm:t>
    </dgm:pt>
    <dgm:pt modelId="{D25713D3-11FD-4128-B28C-3559294B1D34}" type="sibTrans" cxnId="{292DE584-4780-470F-BE4C-FF556BA9F5FA}">
      <dgm:prSet/>
      <dgm:spPr/>
      <dgm:t>
        <a:bodyPr/>
        <a:lstStyle/>
        <a:p>
          <a:endParaRPr lang="en-IN"/>
        </a:p>
      </dgm:t>
    </dgm:pt>
    <dgm:pt modelId="{EBE14D3C-3C6B-42B1-B327-A12B2AE78EB6}">
      <dgm:prSet phldrT="[Text]"/>
      <dgm:spPr/>
      <dgm:t>
        <a:bodyPr/>
        <a:lstStyle/>
        <a:p>
          <a:r>
            <a:rPr lang="et-EE" b="1" dirty="0">
              <a:solidFill>
                <a:schemeClr val="tx1"/>
              </a:solidFill>
              <a:latin typeface="Trebuchet MS" panose="020B0603020202020204" pitchFamily="34" charset="0"/>
            </a:rPr>
            <a:t>Infrastruktuur</a:t>
          </a:r>
          <a:endParaRPr lang="en-IN" b="1" dirty="0">
            <a:solidFill>
              <a:schemeClr val="tx1"/>
            </a:solidFill>
            <a:latin typeface="Trebuchet MS" panose="020B0603020202020204" pitchFamily="34" charset="0"/>
          </a:endParaRPr>
        </a:p>
      </dgm:t>
    </dgm:pt>
    <dgm:pt modelId="{5DA3A8DB-1DC8-4AFC-8172-BE37A8DEFB52}" type="parTrans" cxnId="{84D1B371-1777-41EA-8C10-6890637D15FD}">
      <dgm:prSet/>
      <dgm:spPr/>
      <dgm:t>
        <a:bodyPr/>
        <a:lstStyle/>
        <a:p>
          <a:endParaRPr lang="en-IN">
            <a:latin typeface="Trebuchet MS" panose="020B0603020202020204" pitchFamily="34" charset="0"/>
          </a:endParaRPr>
        </a:p>
      </dgm:t>
    </dgm:pt>
    <dgm:pt modelId="{974B888E-8B1F-445F-A263-8C5A2F992BE4}" type="sibTrans" cxnId="{84D1B371-1777-41EA-8C10-6890637D15FD}">
      <dgm:prSet/>
      <dgm:spPr/>
      <dgm:t>
        <a:bodyPr/>
        <a:lstStyle/>
        <a:p>
          <a:endParaRPr lang="en-IN"/>
        </a:p>
      </dgm:t>
    </dgm:pt>
    <dgm:pt modelId="{ED043AA5-ED2B-4FCD-B49F-392E620DFD03}">
      <dgm:prSet phldrT="[Text]"/>
      <dgm:spPr/>
      <dgm:t>
        <a:bodyPr/>
        <a:lstStyle/>
        <a:p>
          <a:r>
            <a:rPr lang="et-EE" b="1" dirty="0">
              <a:solidFill>
                <a:schemeClr val="tx1"/>
              </a:solidFill>
              <a:latin typeface="Trebuchet MS" panose="020B0603020202020204" pitchFamily="34" charset="0"/>
            </a:rPr>
            <a:t>Keskkond</a:t>
          </a:r>
          <a:endParaRPr lang="en-IN" b="1" dirty="0">
            <a:solidFill>
              <a:schemeClr val="tx1"/>
            </a:solidFill>
            <a:latin typeface="Trebuchet MS" panose="020B0603020202020204" pitchFamily="34" charset="0"/>
          </a:endParaRPr>
        </a:p>
      </dgm:t>
    </dgm:pt>
    <dgm:pt modelId="{63C5E92D-6C23-422D-A53D-AAD0360094FF}" type="parTrans" cxnId="{B11CE954-1CE6-437A-9EDF-DACD57AF3790}">
      <dgm:prSet/>
      <dgm:spPr/>
      <dgm:t>
        <a:bodyPr/>
        <a:lstStyle/>
        <a:p>
          <a:endParaRPr lang="en-IN">
            <a:latin typeface="Trebuchet MS" panose="020B0603020202020204" pitchFamily="34" charset="0"/>
          </a:endParaRPr>
        </a:p>
      </dgm:t>
    </dgm:pt>
    <dgm:pt modelId="{927B38D6-1CB3-4B59-B0EB-5E2A23F674FE}" type="sibTrans" cxnId="{B11CE954-1CE6-437A-9EDF-DACD57AF3790}">
      <dgm:prSet/>
      <dgm:spPr/>
      <dgm:t>
        <a:bodyPr/>
        <a:lstStyle/>
        <a:p>
          <a:endParaRPr lang="en-IN"/>
        </a:p>
      </dgm:t>
    </dgm:pt>
    <dgm:pt modelId="{35AC2687-2CD4-4113-83CB-7FCAE021EE7B}">
      <dgm:prSet phldrT="[Text]"/>
      <dgm:spPr/>
      <dgm:t>
        <a:bodyPr/>
        <a:lstStyle/>
        <a:p>
          <a:r>
            <a:rPr lang="et-EE" b="1" dirty="0">
              <a:solidFill>
                <a:schemeClr val="tx1"/>
              </a:solidFill>
              <a:latin typeface="Trebuchet MS" panose="020B0603020202020204" pitchFamily="34" charset="0"/>
            </a:rPr>
            <a:t>Sotsiaalne</a:t>
          </a:r>
          <a:endParaRPr lang="en-IN" b="1" dirty="0">
            <a:solidFill>
              <a:schemeClr val="tx1"/>
            </a:solidFill>
            <a:latin typeface="Trebuchet MS" panose="020B0603020202020204" pitchFamily="34" charset="0"/>
          </a:endParaRPr>
        </a:p>
      </dgm:t>
    </dgm:pt>
    <dgm:pt modelId="{AC41AB4D-8350-4B0F-92C8-24A4E2806EEE}" type="parTrans" cxnId="{C214C5CC-489A-403F-8A24-5D4A477D07BF}">
      <dgm:prSet/>
      <dgm:spPr/>
      <dgm:t>
        <a:bodyPr/>
        <a:lstStyle/>
        <a:p>
          <a:endParaRPr lang="en-IN">
            <a:latin typeface="Trebuchet MS" panose="020B0603020202020204" pitchFamily="34" charset="0"/>
          </a:endParaRPr>
        </a:p>
      </dgm:t>
    </dgm:pt>
    <dgm:pt modelId="{A05BB2BF-3B0E-473B-844E-D408B0E6D78D}" type="sibTrans" cxnId="{C214C5CC-489A-403F-8A24-5D4A477D07BF}">
      <dgm:prSet/>
      <dgm:spPr/>
      <dgm:t>
        <a:bodyPr/>
        <a:lstStyle/>
        <a:p>
          <a:endParaRPr lang="en-IN"/>
        </a:p>
      </dgm:t>
    </dgm:pt>
    <dgm:pt modelId="{03626051-3C15-44F4-8E7B-95D4987ABE4B}" type="pres">
      <dgm:prSet presAssocID="{1BA24540-331F-4B4E-A89C-39E885DF8C56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301B11D0-3C27-49AA-A522-135EEE826AB0}" type="pres">
      <dgm:prSet presAssocID="{E62AAB46-506B-4D14-A010-13D84456D568}" presName="centerShape" presStyleLbl="node0" presStyleIdx="0" presStyleCnt="1"/>
      <dgm:spPr/>
    </dgm:pt>
    <dgm:pt modelId="{09F6F6D8-E5FB-48DD-9F00-E551345551BA}" type="pres">
      <dgm:prSet presAssocID="{5DA3A8DB-1DC8-4AFC-8172-BE37A8DEFB52}" presName="parTrans" presStyleLbl="bgSibTrans2D1" presStyleIdx="0" presStyleCnt="3"/>
      <dgm:spPr/>
    </dgm:pt>
    <dgm:pt modelId="{7C2F164F-FD0E-4CD1-87D5-C8AB2C70459F}" type="pres">
      <dgm:prSet presAssocID="{EBE14D3C-3C6B-42B1-B327-A12B2AE78EB6}" presName="node" presStyleLbl="node1" presStyleIdx="0" presStyleCnt="3">
        <dgm:presLayoutVars>
          <dgm:bulletEnabled val="1"/>
        </dgm:presLayoutVars>
      </dgm:prSet>
      <dgm:spPr/>
    </dgm:pt>
    <dgm:pt modelId="{42DC1E28-6711-4CF7-BB32-786DAABFFEE7}" type="pres">
      <dgm:prSet presAssocID="{63C5E92D-6C23-422D-A53D-AAD0360094FF}" presName="parTrans" presStyleLbl="bgSibTrans2D1" presStyleIdx="1" presStyleCnt="3"/>
      <dgm:spPr/>
    </dgm:pt>
    <dgm:pt modelId="{97017FAF-227E-4A2F-92C4-C4535E909A06}" type="pres">
      <dgm:prSet presAssocID="{ED043AA5-ED2B-4FCD-B49F-392E620DFD03}" presName="node" presStyleLbl="node1" presStyleIdx="1" presStyleCnt="3">
        <dgm:presLayoutVars>
          <dgm:bulletEnabled val="1"/>
        </dgm:presLayoutVars>
      </dgm:prSet>
      <dgm:spPr/>
    </dgm:pt>
    <dgm:pt modelId="{B3B41C83-D080-48E1-9B2D-E3E9E6A40C3C}" type="pres">
      <dgm:prSet presAssocID="{AC41AB4D-8350-4B0F-92C8-24A4E2806EEE}" presName="parTrans" presStyleLbl="bgSibTrans2D1" presStyleIdx="2" presStyleCnt="3"/>
      <dgm:spPr/>
    </dgm:pt>
    <dgm:pt modelId="{33A5DD54-B6A5-4DDA-BF35-358D3D98CF45}" type="pres">
      <dgm:prSet presAssocID="{35AC2687-2CD4-4113-83CB-7FCAE021EE7B}" presName="node" presStyleLbl="node1" presStyleIdx="2" presStyleCnt="3">
        <dgm:presLayoutVars>
          <dgm:bulletEnabled val="1"/>
        </dgm:presLayoutVars>
      </dgm:prSet>
      <dgm:spPr/>
    </dgm:pt>
  </dgm:ptLst>
  <dgm:cxnLst>
    <dgm:cxn modelId="{7A09E914-88FC-47C8-892C-47A781A7C2E4}" type="presOf" srcId="{5DA3A8DB-1DC8-4AFC-8172-BE37A8DEFB52}" destId="{09F6F6D8-E5FB-48DD-9F00-E551345551BA}" srcOrd="0" destOrd="0" presId="urn:microsoft.com/office/officeart/2005/8/layout/radial4"/>
    <dgm:cxn modelId="{9BE2032D-8410-483C-A62C-E700A7C95CFB}" type="presOf" srcId="{ED043AA5-ED2B-4FCD-B49F-392E620DFD03}" destId="{97017FAF-227E-4A2F-92C4-C4535E909A06}" srcOrd="0" destOrd="0" presId="urn:microsoft.com/office/officeart/2005/8/layout/radial4"/>
    <dgm:cxn modelId="{2F720639-5C5B-4DAF-BAE6-E1B8ED4076B6}" type="presOf" srcId="{35AC2687-2CD4-4113-83CB-7FCAE021EE7B}" destId="{33A5DD54-B6A5-4DDA-BF35-358D3D98CF45}" srcOrd="0" destOrd="0" presId="urn:microsoft.com/office/officeart/2005/8/layout/radial4"/>
    <dgm:cxn modelId="{84D1B371-1777-41EA-8C10-6890637D15FD}" srcId="{E62AAB46-506B-4D14-A010-13D84456D568}" destId="{EBE14D3C-3C6B-42B1-B327-A12B2AE78EB6}" srcOrd="0" destOrd="0" parTransId="{5DA3A8DB-1DC8-4AFC-8172-BE37A8DEFB52}" sibTransId="{974B888E-8B1F-445F-A263-8C5A2F992BE4}"/>
    <dgm:cxn modelId="{B11CE954-1CE6-437A-9EDF-DACD57AF3790}" srcId="{E62AAB46-506B-4D14-A010-13D84456D568}" destId="{ED043AA5-ED2B-4FCD-B49F-392E620DFD03}" srcOrd="1" destOrd="0" parTransId="{63C5E92D-6C23-422D-A53D-AAD0360094FF}" sibTransId="{927B38D6-1CB3-4B59-B0EB-5E2A23F674FE}"/>
    <dgm:cxn modelId="{292DE584-4780-470F-BE4C-FF556BA9F5FA}" srcId="{1BA24540-331F-4B4E-A89C-39E885DF8C56}" destId="{E62AAB46-506B-4D14-A010-13D84456D568}" srcOrd="0" destOrd="0" parTransId="{AA1E1A13-14A2-45F9-BEC4-F6516580E63D}" sibTransId="{D25713D3-11FD-4128-B28C-3559294B1D34}"/>
    <dgm:cxn modelId="{09F6FB91-3E6E-47C7-B4C7-06F27C13AA38}" type="presOf" srcId="{EBE14D3C-3C6B-42B1-B327-A12B2AE78EB6}" destId="{7C2F164F-FD0E-4CD1-87D5-C8AB2C70459F}" srcOrd="0" destOrd="0" presId="urn:microsoft.com/office/officeart/2005/8/layout/radial4"/>
    <dgm:cxn modelId="{6AB10FA6-B18A-4198-A979-585598C7DEC7}" type="presOf" srcId="{63C5E92D-6C23-422D-A53D-AAD0360094FF}" destId="{42DC1E28-6711-4CF7-BB32-786DAABFFEE7}" srcOrd="0" destOrd="0" presId="urn:microsoft.com/office/officeart/2005/8/layout/radial4"/>
    <dgm:cxn modelId="{780326C4-3398-4BFC-B2FD-688523665995}" type="presOf" srcId="{AC41AB4D-8350-4B0F-92C8-24A4E2806EEE}" destId="{B3B41C83-D080-48E1-9B2D-E3E9E6A40C3C}" srcOrd="0" destOrd="0" presId="urn:microsoft.com/office/officeart/2005/8/layout/radial4"/>
    <dgm:cxn modelId="{52463EC8-AFBC-4433-8DCE-382F314CAC55}" type="presOf" srcId="{1BA24540-331F-4B4E-A89C-39E885DF8C56}" destId="{03626051-3C15-44F4-8E7B-95D4987ABE4B}" srcOrd="0" destOrd="0" presId="urn:microsoft.com/office/officeart/2005/8/layout/radial4"/>
    <dgm:cxn modelId="{C214C5CC-489A-403F-8A24-5D4A477D07BF}" srcId="{E62AAB46-506B-4D14-A010-13D84456D568}" destId="{35AC2687-2CD4-4113-83CB-7FCAE021EE7B}" srcOrd="2" destOrd="0" parTransId="{AC41AB4D-8350-4B0F-92C8-24A4E2806EEE}" sibTransId="{A05BB2BF-3B0E-473B-844E-D408B0E6D78D}"/>
    <dgm:cxn modelId="{14C7BEF0-73CC-4BBD-8C8E-C4B4675B30BB}" type="presOf" srcId="{E62AAB46-506B-4D14-A010-13D84456D568}" destId="{301B11D0-3C27-49AA-A522-135EEE826AB0}" srcOrd="0" destOrd="0" presId="urn:microsoft.com/office/officeart/2005/8/layout/radial4"/>
    <dgm:cxn modelId="{6FA87733-AF55-4A00-A4C8-8A664E20FD3E}" type="presParOf" srcId="{03626051-3C15-44F4-8E7B-95D4987ABE4B}" destId="{301B11D0-3C27-49AA-A522-135EEE826AB0}" srcOrd="0" destOrd="0" presId="urn:microsoft.com/office/officeart/2005/8/layout/radial4"/>
    <dgm:cxn modelId="{295F8D77-E753-43E1-87A9-ED39B6BAA9D6}" type="presParOf" srcId="{03626051-3C15-44F4-8E7B-95D4987ABE4B}" destId="{09F6F6D8-E5FB-48DD-9F00-E551345551BA}" srcOrd="1" destOrd="0" presId="urn:microsoft.com/office/officeart/2005/8/layout/radial4"/>
    <dgm:cxn modelId="{D056400C-F30A-46AC-9703-74595AEF290F}" type="presParOf" srcId="{03626051-3C15-44F4-8E7B-95D4987ABE4B}" destId="{7C2F164F-FD0E-4CD1-87D5-C8AB2C70459F}" srcOrd="2" destOrd="0" presId="urn:microsoft.com/office/officeart/2005/8/layout/radial4"/>
    <dgm:cxn modelId="{FBD838F3-4F07-4772-9ED9-9D3213D26FD9}" type="presParOf" srcId="{03626051-3C15-44F4-8E7B-95D4987ABE4B}" destId="{42DC1E28-6711-4CF7-BB32-786DAABFFEE7}" srcOrd="3" destOrd="0" presId="urn:microsoft.com/office/officeart/2005/8/layout/radial4"/>
    <dgm:cxn modelId="{E3374CCA-A899-417A-8AB9-BD636591C065}" type="presParOf" srcId="{03626051-3C15-44F4-8E7B-95D4987ABE4B}" destId="{97017FAF-227E-4A2F-92C4-C4535E909A06}" srcOrd="4" destOrd="0" presId="urn:microsoft.com/office/officeart/2005/8/layout/radial4"/>
    <dgm:cxn modelId="{49C87E60-D86B-4C59-ADA7-F699D56819C0}" type="presParOf" srcId="{03626051-3C15-44F4-8E7B-95D4987ABE4B}" destId="{B3B41C83-D080-48E1-9B2D-E3E9E6A40C3C}" srcOrd="5" destOrd="0" presId="urn:microsoft.com/office/officeart/2005/8/layout/radial4"/>
    <dgm:cxn modelId="{0777A36E-AE9E-4B6B-98F6-DD28AEFEE78C}" type="presParOf" srcId="{03626051-3C15-44F4-8E7B-95D4987ABE4B}" destId="{33A5DD54-B6A5-4DDA-BF35-358D3D98CF45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C0E01BC-BB5E-4D59-8971-27137BAAE9B9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</dgm:pt>
    <dgm:pt modelId="{61CB8CC5-5A9B-4B07-A1EE-F44884BC24FB}">
      <dgm:prSet phldrT="[Text]"/>
      <dgm:spPr/>
      <dgm:t>
        <a:bodyPr/>
        <a:lstStyle/>
        <a:p>
          <a:r>
            <a:rPr lang="et-EE" dirty="0"/>
            <a:t>Tarbija ja lõpptoode</a:t>
          </a:r>
          <a:endParaRPr lang="en-IN" dirty="0"/>
        </a:p>
      </dgm:t>
    </dgm:pt>
    <dgm:pt modelId="{8A2857A0-1C7C-4CC2-A77E-6B69E2F8334D}" type="parTrans" cxnId="{07210032-68B5-4961-A79E-2F1151F64DED}">
      <dgm:prSet/>
      <dgm:spPr/>
      <dgm:t>
        <a:bodyPr/>
        <a:lstStyle/>
        <a:p>
          <a:endParaRPr lang="en-IN"/>
        </a:p>
      </dgm:t>
    </dgm:pt>
    <dgm:pt modelId="{FE872850-01D3-4E79-B661-E35CDEF77E22}" type="sibTrans" cxnId="{07210032-68B5-4961-A79E-2F1151F64DED}">
      <dgm:prSet/>
      <dgm:spPr/>
      <dgm:t>
        <a:bodyPr/>
        <a:lstStyle/>
        <a:p>
          <a:endParaRPr lang="en-IN"/>
        </a:p>
      </dgm:t>
    </dgm:pt>
    <dgm:pt modelId="{97FE7D25-6711-451F-ABAB-E6E15F728FDE}">
      <dgm:prSet phldrT="[Text]"/>
      <dgm:spPr/>
      <dgm:t>
        <a:bodyPr/>
        <a:lstStyle/>
        <a:p>
          <a:r>
            <a:rPr lang="et-EE" dirty="0"/>
            <a:t>Uuskasutus, korduvkasutus ja tagastus</a:t>
          </a:r>
          <a:endParaRPr lang="en-IN" dirty="0"/>
        </a:p>
      </dgm:t>
    </dgm:pt>
    <dgm:pt modelId="{F006B6D9-46F9-4C54-8513-625B1F8B12EF}" type="parTrans" cxnId="{3CB42AEE-2C8B-42D1-8CAE-9E26D7980595}">
      <dgm:prSet/>
      <dgm:spPr/>
      <dgm:t>
        <a:bodyPr/>
        <a:lstStyle/>
        <a:p>
          <a:endParaRPr lang="en-IN"/>
        </a:p>
      </dgm:t>
    </dgm:pt>
    <dgm:pt modelId="{3EDAD6EE-C5B7-45C8-9ACC-1F0067686C49}" type="sibTrans" cxnId="{3CB42AEE-2C8B-42D1-8CAE-9E26D7980595}">
      <dgm:prSet/>
      <dgm:spPr/>
      <dgm:t>
        <a:bodyPr/>
        <a:lstStyle/>
        <a:p>
          <a:endParaRPr lang="en-IN"/>
        </a:p>
      </dgm:t>
    </dgm:pt>
    <dgm:pt modelId="{588E14FA-77B1-4FBB-ADF9-6EDE64D46914}">
      <dgm:prSet phldrT="[Text]"/>
      <dgm:spPr/>
      <dgm:t>
        <a:bodyPr/>
        <a:lstStyle/>
        <a:p>
          <a:r>
            <a:rPr lang="et-EE" dirty="0"/>
            <a:t>Väärtus-pakkumine</a:t>
          </a:r>
          <a:endParaRPr lang="en-IN" dirty="0"/>
        </a:p>
      </dgm:t>
    </dgm:pt>
    <dgm:pt modelId="{6A2D8CF4-19C9-4E4D-A45E-FE8F47147CA7}" type="parTrans" cxnId="{94F49700-8A48-49DB-9367-D2022D9388CB}">
      <dgm:prSet/>
      <dgm:spPr/>
      <dgm:t>
        <a:bodyPr/>
        <a:lstStyle/>
        <a:p>
          <a:endParaRPr lang="en-IN"/>
        </a:p>
      </dgm:t>
    </dgm:pt>
    <dgm:pt modelId="{B42AA07E-0DAF-4E17-A3C5-BCE623138325}" type="sibTrans" cxnId="{94F49700-8A48-49DB-9367-D2022D9388CB}">
      <dgm:prSet/>
      <dgm:spPr/>
      <dgm:t>
        <a:bodyPr/>
        <a:lstStyle/>
        <a:p>
          <a:endParaRPr lang="en-IN"/>
        </a:p>
      </dgm:t>
    </dgm:pt>
    <dgm:pt modelId="{07C6C5E7-D211-4CB9-8722-A47B63459828}">
      <dgm:prSet/>
      <dgm:spPr/>
      <dgm:t>
        <a:bodyPr/>
        <a:lstStyle/>
        <a:p>
          <a:r>
            <a:rPr lang="et-EE" dirty="0"/>
            <a:t>Ostmine</a:t>
          </a:r>
          <a:endParaRPr lang="en-IN" dirty="0"/>
        </a:p>
      </dgm:t>
    </dgm:pt>
    <dgm:pt modelId="{1B30521D-8C3C-4753-9194-094CEC5F7B27}" type="parTrans" cxnId="{ABE9B70F-C8F9-48A8-9141-EF712D60C3CD}">
      <dgm:prSet/>
      <dgm:spPr/>
      <dgm:t>
        <a:bodyPr/>
        <a:lstStyle/>
        <a:p>
          <a:endParaRPr lang="en-IN"/>
        </a:p>
      </dgm:t>
    </dgm:pt>
    <dgm:pt modelId="{1E4B4427-6EB1-404E-8606-0E581E8EBE3B}" type="sibTrans" cxnId="{ABE9B70F-C8F9-48A8-9141-EF712D60C3CD}">
      <dgm:prSet/>
      <dgm:spPr/>
      <dgm:t>
        <a:bodyPr/>
        <a:lstStyle/>
        <a:p>
          <a:endParaRPr lang="en-IN"/>
        </a:p>
      </dgm:t>
    </dgm:pt>
    <dgm:pt modelId="{C4B2C9B6-784D-49D3-9636-F459CBBB3311}">
      <dgm:prSet/>
      <dgm:spPr/>
      <dgm:t>
        <a:bodyPr/>
        <a:lstStyle/>
        <a:p>
          <a:r>
            <a:rPr lang="et-EE" dirty="0"/>
            <a:t>Jaotus</a:t>
          </a:r>
          <a:endParaRPr lang="en-IN" dirty="0"/>
        </a:p>
      </dgm:t>
    </dgm:pt>
    <dgm:pt modelId="{EDC786CF-516D-4AFF-989E-43D5777B199F}" type="parTrans" cxnId="{29AFF056-D3D5-447D-863F-2A963A7DC18B}">
      <dgm:prSet/>
      <dgm:spPr/>
      <dgm:t>
        <a:bodyPr/>
        <a:lstStyle/>
        <a:p>
          <a:endParaRPr lang="en-IN"/>
        </a:p>
      </dgm:t>
    </dgm:pt>
    <dgm:pt modelId="{53E91532-6B51-46B2-B0CD-3C9E26DA57A6}" type="sibTrans" cxnId="{29AFF056-D3D5-447D-863F-2A963A7DC18B}">
      <dgm:prSet/>
      <dgm:spPr/>
      <dgm:t>
        <a:bodyPr/>
        <a:lstStyle/>
        <a:p>
          <a:endParaRPr lang="en-IN"/>
        </a:p>
      </dgm:t>
    </dgm:pt>
    <dgm:pt modelId="{619C0298-8E7B-45C3-B387-7822FC6DD305}">
      <dgm:prSet/>
      <dgm:spPr/>
      <dgm:t>
        <a:bodyPr/>
        <a:lstStyle/>
        <a:p>
          <a:r>
            <a:rPr lang="et-EE" dirty="0"/>
            <a:t>Tootmine</a:t>
          </a:r>
          <a:endParaRPr lang="en-IN" dirty="0"/>
        </a:p>
      </dgm:t>
    </dgm:pt>
    <dgm:pt modelId="{A0239C22-76F8-46E7-9AD3-3AFB0B9C22CA}" type="parTrans" cxnId="{2EEC394E-239E-4DDD-B7E0-F8CDAE8408DB}">
      <dgm:prSet/>
      <dgm:spPr/>
      <dgm:t>
        <a:bodyPr/>
        <a:lstStyle/>
        <a:p>
          <a:endParaRPr lang="en-IN"/>
        </a:p>
      </dgm:t>
    </dgm:pt>
    <dgm:pt modelId="{65B78A51-076C-45F2-99EC-3E8B61DB8B33}" type="sibTrans" cxnId="{2EEC394E-239E-4DDD-B7E0-F8CDAE8408DB}">
      <dgm:prSet/>
      <dgm:spPr/>
      <dgm:t>
        <a:bodyPr/>
        <a:lstStyle/>
        <a:p>
          <a:endParaRPr lang="en-IN"/>
        </a:p>
      </dgm:t>
    </dgm:pt>
    <dgm:pt modelId="{9C9A8E86-06D1-40B5-B0C9-D012A4CBC46A}" type="pres">
      <dgm:prSet presAssocID="{DC0E01BC-BB5E-4D59-8971-27137BAAE9B9}" presName="compositeShape" presStyleCnt="0">
        <dgm:presLayoutVars>
          <dgm:chMax val="7"/>
          <dgm:dir/>
          <dgm:resizeHandles val="exact"/>
        </dgm:presLayoutVars>
      </dgm:prSet>
      <dgm:spPr/>
    </dgm:pt>
    <dgm:pt modelId="{DFF4F5DF-296B-448E-A1DC-7E5C3B9A0A34}" type="pres">
      <dgm:prSet presAssocID="{DC0E01BC-BB5E-4D59-8971-27137BAAE9B9}" presName="wedge1" presStyleLbl="node1" presStyleIdx="0" presStyleCnt="6"/>
      <dgm:spPr/>
    </dgm:pt>
    <dgm:pt modelId="{86F34E5A-23B7-40AB-9799-48D297296323}" type="pres">
      <dgm:prSet presAssocID="{DC0E01BC-BB5E-4D59-8971-27137BAAE9B9}" presName="dummy1a" presStyleCnt="0"/>
      <dgm:spPr/>
    </dgm:pt>
    <dgm:pt modelId="{82D20CB8-446D-4FA2-BFE4-BDBC26763383}" type="pres">
      <dgm:prSet presAssocID="{DC0E01BC-BB5E-4D59-8971-27137BAAE9B9}" presName="dummy1b" presStyleCnt="0"/>
      <dgm:spPr/>
    </dgm:pt>
    <dgm:pt modelId="{F47EA7DB-D3D8-43AB-8D65-F08334F94624}" type="pres">
      <dgm:prSet presAssocID="{DC0E01BC-BB5E-4D59-8971-27137BAAE9B9}" presName="wedge1Tx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85C853F4-251E-497B-86CD-D8CA7A6A63B3}" type="pres">
      <dgm:prSet presAssocID="{DC0E01BC-BB5E-4D59-8971-27137BAAE9B9}" presName="wedge2" presStyleLbl="node1" presStyleIdx="1" presStyleCnt="6"/>
      <dgm:spPr/>
    </dgm:pt>
    <dgm:pt modelId="{BD892162-ABD0-4B5E-A6D8-BFFC613429CB}" type="pres">
      <dgm:prSet presAssocID="{DC0E01BC-BB5E-4D59-8971-27137BAAE9B9}" presName="dummy2a" presStyleCnt="0"/>
      <dgm:spPr/>
    </dgm:pt>
    <dgm:pt modelId="{4DDAC6BC-3943-44A6-B3AD-FB2194FB5973}" type="pres">
      <dgm:prSet presAssocID="{DC0E01BC-BB5E-4D59-8971-27137BAAE9B9}" presName="dummy2b" presStyleCnt="0"/>
      <dgm:spPr/>
    </dgm:pt>
    <dgm:pt modelId="{C9E829AC-5BD4-4C30-90F2-1AD876FB0474}" type="pres">
      <dgm:prSet presAssocID="{DC0E01BC-BB5E-4D59-8971-27137BAAE9B9}" presName="wedge2Tx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DD2FA062-4EC8-487D-A4AE-3292D84D0B07}" type="pres">
      <dgm:prSet presAssocID="{DC0E01BC-BB5E-4D59-8971-27137BAAE9B9}" presName="wedge3" presStyleLbl="node1" presStyleIdx="2" presStyleCnt="6"/>
      <dgm:spPr/>
    </dgm:pt>
    <dgm:pt modelId="{CFD1BC15-D8E5-4F01-93EC-C618F0BEB235}" type="pres">
      <dgm:prSet presAssocID="{DC0E01BC-BB5E-4D59-8971-27137BAAE9B9}" presName="dummy3a" presStyleCnt="0"/>
      <dgm:spPr/>
    </dgm:pt>
    <dgm:pt modelId="{068391FF-3531-4134-82ED-B889D2486B5D}" type="pres">
      <dgm:prSet presAssocID="{DC0E01BC-BB5E-4D59-8971-27137BAAE9B9}" presName="dummy3b" presStyleCnt="0"/>
      <dgm:spPr/>
    </dgm:pt>
    <dgm:pt modelId="{7888BBAC-D484-47B4-8D16-88A29172B5CC}" type="pres">
      <dgm:prSet presAssocID="{DC0E01BC-BB5E-4D59-8971-27137BAAE9B9}" presName="wedge3Tx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21C2B21D-F5E6-4337-9719-00B6693BC432}" type="pres">
      <dgm:prSet presAssocID="{DC0E01BC-BB5E-4D59-8971-27137BAAE9B9}" presName="wedge4" presStyleLbl="node1" presStyleIdx="3" presStyleCnt="6"/>
      <dgm:spPr/>
    </dgm:pt>
    <dgm:pt modelId="{AACEA640-1CB3-4848-894C-607AE7CFF17A}" type="pres">
      <dgm:prSet presAssocID="{DC0E01BC-BB5E-4D59-8971-27137BAAE9B9}" presName="dummy4a" presStyleCnt="0"/>
      <dgm:spPr/>
    </dgm:pt>
    <dgm:pt modelId="{6A767698-1289-4284-9E32-4AFA96145F96}" type="pres">
      <dgm:prSet presAssocID="{DC0E01BC-BB5E-4D59-8971-27137BAAE9B9}" presName="dummy4b" presStyleCnt="0"/>
      <dgm:spPr/>
    </dgm:pt>
    <dgm:pt modelId="{115AFF44-ADA9-4555-870F-D055EDE70A74}" type="pres">
      <dgm:prSet presAssocID="{DC0E01BC-BB5E-4D59-8971-27137BAAE9B9}" presName="wedge4Tx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94532D2F-472F-4CC0-A4D3-595A463712A5}" type="pres">
      <dgm:prSet presAssocID="{DC0E01BC-BB5E-4D59-8971-27137BAAE9B9}" presName="wedge5" presStyleLbl="node1" presStyleIdx="4" presStyleCnt="6"/>
      <dgm:spPr/>
    </dgm:pt>
    <dgm:pt modelId="{29F20E1D-CBA8-49A7-91F1-CD3C7165FF1E}" type="pres">
      <dgm:prSet presAssocID="{DC0E01BC-BB5E-4D59-8971-27137BAAE9B9}" presName="dummy5a" presStyleCnt="0"/>
      <dgm:spPr/>
    </dgm:pt>
    <dgm:pt modelId="{A371F7A0-A129-43F6-A109-A2B093510642}" type="pres">
      <dgm:prSet presAssocID="{DC0E01BC-BB5E-4D59-8971-27137BAAE9B9}" presName="dummy5b" presStyleCnt="0"/>
      <dgm:spPr/>
    </dgm:pt>
    <dgm:pt modelId="{4D2E6B5C-48B5-48BC-9AA5-7E4D1266F8D8}" type="pres">
      <dgm:prSet presAssocID="{DC0E01BC-BB5E-4D59-8971-27137BAAE9B9}" presName="wedge5Tx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9B633309-D34C-46C0-A986-5A22E6701074}" type="pres">
      <dgm:prSet presAssocID="{DC0E01BC-BB5E-4D59-8971-27137BAAE9B9}" presName="wedge6" presStyleLbl="node1" presStyleIdx="5" presStyleCnt="6"/>
      <dgm:spPr/>
    </dgm:pt>
    <dgm:pt modelId="{25E1066A-25D0-46C8-AA8C-A23110F53727}" type="pres">
      <dgm:prSet presAssocID="{DC0E01BC-BB5E-4D59-8971-27137BAAE9B9}" presName="dummy6a" presStyleCnt="0"/>
      <dgm:spPr/>
    </dgm:pt>
    <dgm:pt modelId="{799B94E7-47D4-46D3-954A-2C201595B280}" type="pres">
      <dgm:prSet presAssocID="{DC0E01BC-BB5E-4D59-8971-27137BAAE9B9}" presName="dummy6b" presStyleCnt="0"/>
      <dgm:spPr/>
    </dgm:pt>
    <dgm:pt modelId="{8ADE9918-BAB9-494F-A262-DBCF2547A071}" type="pres">
      <dgm:prSet presAssocID="{DC0E01BC-BB5E-4D59-8971-27137BAAE9B9}" presName="wedge6Tx" presStyleLbl="node1" presStyleIdx="5" presStyleCnt="6">
        <dgm:presLayoutVars>
          <dgm:chMax val="0"/>
          <dgm:chPref val="0"/>
          <dgm:bulletEnabled val="1"/>
        </dgm:presLayoutVars>
      </dgm:prSet>
      <dgm:spPr/>
    </dgm:pt>
    <dgm:pt modelId="{3863419E-ABC9-4E02-845C-6BC7B44AD619}" type="pres">
      <dgm:prSet presAssocID="{FE872850-01D3-4E79-B661-E35CDEF77E22}" presName="arrowWedge1" presStyleLbl="fgSibTrans2D1" presStyleIdx="0" presStyleCnt="6"/>
      <dgm:spPr/>
    </dgm:pt>
    <dgm:pt modelId="{229DF6CE-9F28-4CB3-BF16-EE3581D17DDC}" type="pres">
      <dgm:prSet presAssocID="{3EDAD6EE-C5B7-45C8-9ACC-1F0067686C49}" presName="arrowWedge2" presStyleLbl="fgSibTrans2D1" presStyleIdx="1" presStyleCnt="6"/>
      <dgm:spPr/>
    </dgm:pt>
    <dgm:pt modelId="{0AB48A2D-19D0-4927-93BD-99D7E9FC0F04}" type="pres">
      <dgm:prSet presAssocID="{1E4B4427-6EB1-404E-8606-0E581E8EBE3B}" presName="arrowWedge3" presStyleLbl="fgSibTrans2D1" presStyleIdx="2" presStyleCnt="6"/>
      <dgm:spPr/>
    </dgm:pt>
    <dgm:pt modelId="{91CDE6D5-A126-402F-8B07-1C5D6DC4B158}" type="pres">
      <dgm:prSet presAssocID="{65B78A51-076C-45F2-99EC-3E8B61DB8B33}" presName="arrowWedge4" presStyleLbl="fgSibTrans2D1" presStyleIdx="3" presStyleCnt="6"/>
      <dgm:spPr/>
    </dgm:pt>
    <dgm:pt modelId="{36DB4BAF-483C-444D-B615-735827E1838A}" type="pres">
      <dgm:prSet presAssocID="{53E91532-6B51-46B2-B0CD-3C9E26DA57A6}" presName="arrowWedge5" presStyleLbl="fgSibTrans2D1" presStyleIdx="4" presStyleCnt="6"/>
      <dgm:spPr/>
    </dgm:pt>
    <dgm:pt modelId="{382A2144-E9A3-4229-97B2-7F28968BF972}" type="pres">
      <dgm:prSet presAssocID="{B42AA07E-0DAF-4E17-A3C5-BCE623138325}" presName="arrowWedge6" presStyleLbl="fgSibTrans2D1" presStyleIdx="5" presStyleCnt="6"/>
      <dgm:spPr/>
    </dgm:pt>
  </dgm:ptLst>
  <dgm:cxnLst>
    <dgm:cxn modelId="{94F49700-8A48-49DB-9367-D2022D9388CB}" srcId="{DC0E01BC-BB5E-4D59-8971-27137BAAE9B9}" destId="{588E14FA-77B1-4FBB-ADF9-6EDE64D46914}" srcOrd="5" destOrd="0" parTransId="{6A2D8CF4-19C9-4E4D-A45E-FE8F47147CA7}" sibTransId="{B42AA07E-0DAF-4E17-A3C5-BCE623138325}"/>
    <dgm:cxn modelId="{ABE9B70F-C8F9-48A8-9141-EF712D60C3CD}" srcId="{DC0E01BC-BB5E-4D59-8971-27137BAAE9B9}" destId="{07C6C5E7-D211-4CB9-8722-A47B63459828}" srcOrd="2" destOrd="0" parTransId="{1B30521D-8C3C-4753-9194-094CEC5F7B27}" sibTransId="{1E4B4427-6EB1-404E-8606-0E581E8EBE3B}"/>
    <dgm:cxn modelId="{A6314912-31CD-4D97-89B1-BBEFF72B4AD2}" type="presOf" srcId="{619C0298-8E7B-45C3-B387-7822FC6DD305}" destId="{115AFF44-ADA9-4555-870F-D055EDE70A74}" srcOrd="1" destOrd="0" presId="urn:microsoft.com/office/officeart/2005/8/layout/cycle8"/>
    <dgm:cxn modelId="{CC38F513-E695-4E57-B2B9-3256CEE8DD41}" type="presOf" srcId="{97FE7D25-6711-451F-ABAB-E6E15F728FDE}" destId="{85C853F4-251E-497B-86CD-D8CA7A6A63B3}" srcOrd="0" destOrd="0" presId="urn:microsoft.com/office/officeart/2005/8/layout/cycle8"/>
    <dgm:cxn modelId="{03B6E625-DDD9-4A2D-A294-1EA74260F5F0}" type="presOf" srcId="{07C6C5E7-D211-4CB9-8722-A47B63459828}" destId="{DD2FA062-4EC8-487D-A4AE-3292D84D0B07}" srcOrd="0" destOrd="0" presId="urn:microsoft.com/office/officeart/2005/8/layout/cycle8"/>
    <dgm:cxn modelId="{80ABE52B-B2BB-41AA-96B9-EEC90D4D9B1B}" type="presOf" srcId="{C4B2C9B6-784D-49D3-9636-F459CBBB3311}" destId="{4D2E6B5C-48B5-48BC-9AA5-7E4D1266F8D8}" srcOrd="1" destOrd="0" presId="urn:microsoft.com/office/officeart/2005/8/layout/cycle8"/>
    <dgm:cxn modelId="{07210032-68B5-4961-A79E-2F1151F64DED}" srcId="{DC0E01BC-BB5E-4D59-8971-27137BAAE9B9}" destId="{61CB8CC5-5A9B-4B07-A1EE-F44884BC24FB}" srcOrd="0" destOrd="0" parTransId="{8A2857A0-1C7C-4CC2-A77E-6B69E2F8334D}" sibTransId="{FE872850-01D3-4E79-B661-E35CDEF77E22}"/>
    <dgm:cxn modelId="{8FFFAC62-570A-4D76-B3D6-02935374E480}" type="presOf" srcId="{97FE7D25-6711-451F-ABAB-E6E15F728FDE}" destId="{C9E829AC-5BD4-4C30-90F2-1AD876FB0474}" srcOrd="1" destOrd="0" presId="urn:microsoft.com/office/officeart/2005/8/layout/cycle8"/>
    <dgm:cxn modelId="{42797269-196C-4C3D-B4F3-4184553ABB6E}" type="presOf" srcId="{619C0298-8E7B-45C3-B387-7822FC6DD305}" destId="{21C2B21D-F5E6-4337-9719-00B6693BC432}" srcOrd="0" destOrd="0" presId="urn:microsoft.com/office/officeart/2005/8/layout/cycle8"/>
    <dgm:cxn modelId="{58778E4B-5336-4CE6-B885-EE79F46DDA1D}" type="presOf" srcId="{588E14FA-77B1-4FBB-ADF9-6EDE64D46914}" destId="{8ADE9918-BAB9-494F-A262-DBCF2547A071}" srcOrd="1" destOrd="0" presId="urn:microsoft.com/office/officeart/2005/8/layout/cycle8"/>
    <dgm:cxn modelId="{47B00F6E-4F92-4482-82BF-046BFC925702}" type="presOf" srcId="{C4B2C9B6-784D-49D3-9636-F459CBBB3311}" destId="{94532D2F-472F-4CC0-A4D3-595A463712A5}" srcOrd="0" destOrd="0" presId="urn:microsoft.com/office/officeart/2005/8/layout/cycle8"/>
    <dgm:cxn modelId="{2EEC394E-239E-4DDD-B7E0-F8CDAE8408DB}" srcId="{DC0E01BC-BB5E-4D59-8971-27137BAAE9B9}" destId="{619C0298-8E7B-45C3-B387-7822FC6DD305}" srcOrd="3" destOrd="0" parTransId="{A0239C22-76F8-46E7-9AD3-3AFB0B9C22CA}" sibTransId="{65B78A51-076C-45F2-99EC-3E8B61DB8B33}"/>
    <dgm:cxn modelId="{3B00E353-AD6F-4A2D-872A-F36AA1BFA837}" type="presOf" srcId="{588E14FA-77B1-4FBB-ADF9-6EDE64D46914}" destId="{9B633309-D34C-46C0-A986-5A22E6701074}" srcOrd="0" destOrd="0" presId="urn:microsoft.com/office/officeart/2005/8/layout/cycle8"/>
    <dgm:cxn modelId="{CDFC4156-F6DF-4EE3-82F2-75D938CEBE03}" type="presOf" srcId="{61CB8CC5-5A9B-4B07-A1EE-F44884BC24FB}" destId="{F47EA7DB-D3D8-43AB-8D65-F08334F94624}" srcOrd="1" destOrd="0" presId="urn:microsoft.com/office/officeart/2005/8/layout/cycle8"/>
    <dgm:cxn modelId="{29AFF056-D3D5-447D-863F-2A963A7DC18B}" srcId="{DC0E01BC-BB5E-4D59-8971-27137BAAE9B9}" destId="{C4B2C9B6-784D-49D3-9636-F459CBBB3311}" srcOrd="4" destOrd="0" parTransId="{EDC786CF-516D-4AFF-989E-43D5777B199F}" sibTransId="{53E91532-6B51-46B2-B0CD-3C9E26DA57A6}"/>
    <dgm:cxn modelId="{D158517D-E32E-43D2-AD71-0CB962417902}" type="presOf" srcId="{DC0E01BC-BB5E-4D59-8971-27137BAAE9B9}" destId="{9C9A8E86-06D1-40B5-B0C9-D012A4CBC46A}" srcOrd="0" destOrd="0" presId="urn:microsoft.com/office/officeart/2005/8/layout/cycle8"/>
    <dgm:cxn modelId="{90781C8D-076E-49B2-B75F-A8710EF81EE7}" type="presOf" srcId="{61CB8CC5-5A9B-4B07-A1EE-F44884BC24FB}" destId="{DFF4F5DF-296B-448E-A1DC-7E5C3B9A0A34}" srcOrd="0" destOrd="0" presId="urn:microsoft.com/office/officeart/2005/8/layout/cycle8"/>
    <dgm:cxn modelId="{3CB42AEE-2C8B-42D1-8CAE-9E26D7980595}" srcId="{DC0E01BC-BB5E-4D59-8971-27137BAAE9B9}" destId="{97FE7D25-6711-451F-ABAB-E6E15F728FDE}" srcOrd="1" destOrd="0" parTransId="{F006B6D9-46F9-4C54-8513-625B1F8B12EF}" sibTransId="{3EDAD6EE-C5B7-45C8-9ACC-1F0067686C49}"/>
    <dgm:cxn modelId="{0F3DFBF1-F1FA-4271-8D7E-5B0602DBE617}" type="presOf" srcId="{07C6C5E7-D211-4CB9-8722-A47B63459828}" destId="{7888BBAC-D484-47B4-8D16-88A29172B5CC}" srcOrd="1" destOrd="0" presId="urn:microsoft.com/office/officeart/2005/8/layout/cycle8"/>
    <dgm:cxn modelId="{4F49C4A5-C37E-4B76-BBE5-93B5DBFC0A0D}" type="presParOf" srcId="{9C9A8E86-06D1-40B5-B0C9-D012A4CBC46A}" destId="{DFF4F5DF-296B-448E-A1DC-7E5C3B9A0A34}" srcOrd="0" destOrd="0" presId="urn:microsoft.com/office/officeart/2005/8/layout/cycle8"/>
    <dgm:cxn modelId="{6317A6FF-E0E0-4BD7-9820-CC2E51FB52FF}" type="presParOf" srcId="{9C9A8E86-06D1-40B5-B0C9-D012A4CBC46A}" destId="{86F34E5A-23B7-40AB-9799-48D297296323}" srcOrd="1" destOrd="0" presId="urn:microsoft.com/office/officeart/2005/8/layout/cycle8"/>
    <dgm:cxn modelId="{3D47E7CE-36B2-494C-846D-6DF7CE3F6284}" type="presParOf" srcId="{9C9A8E86-06D1-40B5-B0C9-D012A4CBC46A}" destId="{82D20CB8-446D-4FA2-BFE4-BDBC26763383}" srcOrd="2" destOrd="0" presId="urn:microsoft.com/office/officeart/2005/8/layout/cycle8"/>
    <dgm:cxn modelId="{F6673581-62C6-4169-AA0E-4418BE01A882}" type="presParOf" srcId="{9C9A8E86-06D1-40B5-B0C9-D012A4CBC46A}" destId="{F47EA7DB-D3D8-43AB-8D65-F08334F94624}" srcOrd="3" destOrd="0" presId="urn:microsoft.com/office/officeart/2005/8/layout/cycle8"/>
    <dgm:cxn modelId="{9535FE19-AA98-4D6A-8229-B325C0C463EE}" type="presParOf" srcId="{9C9A8E86-06D1-40B5-B0C9-D012A4CBC46A}" destId="{85C853F4-251E-497B-86CD-D8CA7A6A63B3}" srcOrd="4" destOrd="0" presId="urn:microsoft.com/office/officeart/2005/8/layout/cycle8"/>
    <dgm:cxn modelId="{6C736E00-00AD-4C07-B631-FCAAE0278DD7}" type="presParOf" srcId="{9C9A8E86-06D1-40B5-B0C9-D012A4CBC46A}" destId="{BD892162-ABD0-4B5E-A6D8-BFFC613429CB}" srcOrd="5" destOrd="0" presId="urn:microsoft.com/office/officeart/2005/8/layout/cycle8"/>
    <dgm:cxn modelId="{B134F103-7BD1-4C10-BF6D-DEFC07EC0EAE}" type="presParOf" srcId="{9C9A8E86-06D1-40B5-B0C9-D012A4CBC46A}" destId="{4DDAC6BC-3943-44A6-B3AD-FB2194FB5973}" srcOrd="6" destOrd="0" presId="urn:microsoft.com/office/officeart/2005/8/layout/cycle8"/>
    <dgm:cxn modelId="{7CF2FB87-5A64-4E64-A878-7CBB20EBF3FD}" type="presParOf" srcId="{9C9A8E86-06D1-40B5-B0C9-D012A4CBC46A}" destId="{C9E829AC-5BD4-4C30-90F2-1AD876FB0474}" srcOrd="7" destOrd="0" presId="urn:microsoft.com/office/officeart/2005/8/layout/cycle8"/>
    <dgm:cxn modelId="{81397648-6EEA-46CA-8E20-736AE973A9BE}" type="presParOf" srcId="{9C9A8E86-06D1-40B5-B0C9-D012A4CBC46A}" destId="{DD2FA062-4EC8-487D-A4AE-3292D84D0B07}" srcOrd="8" destOrd="0" presId="urn:microsoft.com/office/officeart/2005/8/layout/cycle8"/>
    <dgm:cxn modelId="{2BD26369-A2F4-4A69-AB96-82A690ACDA4E}" type="presParOf" srcId="{9C9A8E86-06D1-40B5-B0C9-D012A4CBC46A}" destId="{CFD1BC15-D8E5-4F01-93EC-C618F0BEB235}" srcOrd="9" destOrd="0" presId="urn:microsoft.com/office/officeart/2005/8/layout/cycle8"/>
    <dgm:cxn modelId="{45BD8FEF-298F-4E67-B223-616A77D80E2E}" type="presParOf" srcId="{9C9A8E86-06D1-40B5-B0C9-D012A4CBC46A}" destId="{068391FF-3531-4134-82ED-B889D2486B5D}" srcOrd="10" destOrd="0" presId="urn:microsoft.com/office/officeart/2005/8/layout/cycle8"/>
    <dgm:cxn modelId="{BC62D0D3-1632-4675-AF45-DCEC2152F3A5}" type="presParOf" srcId="{9C9A8E86-06D1-40B5-B0C9-D012A4CBC46A}" destId="{7888BBAC-D484-47B4-8D16-88A29172B5CC}" srcOrd="11" destOrd="0" presId="urn:microsoft.com/office/officeart/2005/8/layout/cycle8"/>
    <dgm:cxn modelId="{B84975A7-E0B0-4F6D-9C49-C8B57267E34F}" type="presParOf" srcId="{9C9A8E86-06D1-40B5-B0C9-D012A4CBC46A}" destId="{21C2B21D-F5E6-4337-9719-00B6693BC432}" srcOrd="12" destOrd="0" presId="urn:microsoft.com/office/officeart/2005/8/layout/cycle8"/>
    <dgm:cxn modelId="{B2CF1954-E176-4129-B81B-886672992432}" type="presParOf" srcId="{9C9A8E86-06D1-40B5-B0C9-D012A4CBC46A}" destId="{AACEA640-1CB3-4848-894C-607AE7CFF17A}" srcOrd="13" destOrd="0" presId="urn:microsoft.com/office/officeart/2005/8/layout/cycle8"/>
    <dgm:cxn modelId="{75A878FD-4F04-4361-B82E-18BE390EE6A5}" type="presParOf" srcId="{9C9A8E86-06D1-40B5-B0C9-D012A4CBC46A}" destId="{6A767698-1289-4284-9E32-4AFA96145F96}" srcOrd="14" destOrd="0" presId="urn:microsoft.com/office/officeart/2005/8/layout/cycle8"/>
    <dgm:cxn modelId="{87573104-4D9E-4DA3-B9E9-99AA4BF27C1C}" type="presParOf" srcId="{9C9A8E86-06D1-40B5-B0C9-D012A4CBC46A}" destId="{115AFF44-ADA9-4555-870F-D055EDE70A74}" srcOrd="15" destOrd="0" presId="urn:microsoft.com/office/officeart/2005/8/layout/cycle8"/>
    <dgm:cxn modelId="{AFDA76E6-F3C6-430A-9F8D-393909903015}" type="presParOf" srcId="{9C9A8E86-06D1-40B5-B0C9-D012A4CBC46A}" destId="{94532D2F-472F-4CC0-A4D3-595A463712A5}" srcOrd="16" destOrd="0" presId="urn:microsoft.com/office/officeart/2005/8/layout/cycle8"/>
    <dgm:cxn modelId="{862A6B39-BADD-447F-9C33-1DB7CE271F2F}" type="presParOf" srcId="{9C9A8E86-06D1-40B5-B0C9-D012A4CBC46A}" destId="{29F20E1D-CBA8-49A7-91F1-CD3C7165FF1E}" srcOrd="17" destOrd="0" presId="urn:microsoft.com/office/officeart/2005/8/layout/cycle8"/>
    <dgm:cxn modelId="{DF4B3B1D-51EB-4176-82B0-CDF0FEF9977D}" type="presParOf" srcId="{9C9A8E86-06D1-40B5-B0C9-D012A4CBC46A}" destId="{A371F7A0-A129-43F6-A109-A2B093510642}" srcOrd="18" destOrd="0" presId="urn:microsoft.com/office/officeart/2005/8/layout/cycle8"/>
    <dgm:cxn modelId="{9FC625ED-7155-4BD6-B14B-4AAA9FE7B071}" type="presParOf" srcId="{9C9A8E86-06D1-40B5-B0C9-D012A4CBC46A}" destId="{4D2E6B5C-48B5-48BC-9AA5-7E4D1266F8D8}" srcOrd="19" destOrd="0" presId="urn:microsoft.com/office/officeart/2005/8/layout/cycle8"/>
    <dgm:cxn modelId="{09ABA18F-1EAF-431A-971B-67F044147CB4}" type="presParOf" srcId="{9C9A8E86-06D1-40B5-B0C9-D012A4CBC46A}" destId="{9B633309-D34C-46C0-A986-5A22E6701074}" srcOrd="20" destOrd="0" presId="urn:microsoft.com/office/officeart/2005/8/layout/cycle8"/>
    <dgm:cxn modelId="{208B7D9F-93F3-4325-B06C-C787F2001BE7}" type="presParOf" srcId="{9C9A8E86-06D1-40B5-B0C9-D012A4CBC46A}" destId="{25E1066A-25D0-46C8-AA8C-A23110F53727}" srcOrd="21" destOrd="0" presId="urn:microsoft.com/office/officeart/2005/8/layout/cycle8"/>
    <dgm:cxn modelId="{B733BF7B-66C0-47A6-B186-71509A7176CA}" type="presParOf" srcId="{9C9A8E86-06D1-40B5-B0C9-D012A4CBC46A}" destId="{799B94E7-47D4-46D3-954A-2C201595B280}" srcOrd="22" destOrd="0" presId="urn:microsoft.com/office/officeart/2005/8/layout/cycle8"/>
    <dgm:cxn modelId="{7BF90C9F-0CA5-4E80-8071-304BED9230C6}" type="presParOf" srcId="{9C9A8E86-06D1-40B5-B0C9-D012A4CBC46A}" destId="{8ADE9918-BAB9-494F-A262-DBCF2547A071}" srcOrd="23" destOrd="0" presId="urn:microsoft.com/office/officeart/2005/8/layout/cycle8"/>
    <dgm:cxn modelId="{2723BC47-9BC4-4086-A3CC-9B188BDFE3A8}" type="presParOf" srcId="{9C9A8E86-06D1-40B5-B0C9-D012A4CBC46A}" destId="{3863419E-ABC9-4E02-845C-6BC7B44AD619}" srcOrd="24" destOrd="0" presId="urn:microsoft.com/office/officeart/2005/8/layout/cycle8"/>
    <dgm:cxn modelId="{43F91195-8407-4FBF-BB1E-DFA40A46839A}" type="presParOf" srcId="{9C9A8E86-06D1-40B5-B0C9-D012A4CBC46A}" destId="{229DF6CE-9F28-4CB3-BF16-EE3581D17DDC}" srcOrd="25" destOrd="0" presId="urn:microsoft.com/office/officeart/2005/8/layout/cycle8"/>
    <dgm:cxn modelId="{39FF8A33-75BB-4F23-9091-7C9C1BEEA1FB}" type="presParOf" srcId="{9C9A8E86-06D1-40B5-B0C9-D012A4CBC46A}" destId="{0AB48A2D-19D0-4927-93BD-99D7E9FC0F04}" srcOrd="26" destOrd="0" presId="urn:microsoft.com/office/officeart/2005/8/layout/cycle8"/>
    <dgm:cxn modelId="{2195E72C-87FD-426F-AF9A-B1B7632009BF}" type="presParOf" srcId="{9C9A8E86-06D1-40B5-B0C9-D012A4CBC46A}" destId="{91CDE6D5-A126-402F-8B07-1C5D6DC4B158}" srcOrd="27" destOrd="0" presId="urn:microsoft.com/office/officeart/2005/8/layout/cycle8"/>
    <dgm:cxn modelId="{D9A01AFE-E816-4469-9E83-2AEAB9BDBC76}" type="presParOf" srcId="{9C9A8E86-06D1-40B5-B0C9-D012A4CBC46A}" destId="{36DB4BAF-483C-444D-B615-735827E1838A}" srcOrd="28" destOrd="0" presId="urn:microsoft.com/office/officeart/2005/8/layout/cycle8"/>
    <dgm:cxn modelId="{A5C7882C-18BF-418A-859E-727180BA7032}" type="presParOf" srcId="{9C9A8E86-06D1-40B5-B0C9-D012A4CBC46A}" destId="{382A2144-E9A3-4229-97B2-7F28968BF972}" srcOrd="29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CB60368-15F4-45AC-B711-3F46E9C4652A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40627A83-2FC3-4E96-8951-D7204AEE3FBD}">
      <dgm:prSet phldrT="[Text]" custT="1"/>
      <dgm:spPr/>
      <dgm:t>
        <a:bodyPr/>
        <a:lstStyle/>
        <a:p>
          <a:r>
            <a:rPr lang="et-EE" sz="1400" b="1" dirty="0">
              <a:solidFill>
                <a:schemeClr val="bg1"/>
              </a:solidFill>
              <a:latin typeface="Trebuchet MS" panose="020B0603020202020204" pitchFamily="34" charset="0"/>
            </a:rPr>
            <a:t>Tarneahela </a:t>
          </a:r>
          <a:r>
            <a:rPr lang="et-EE" sz="1400" b="1" dirty="0" err="1">
              <a:solidFill>
                <a:schemeClr val="bg1"/>
              </a:solidFill>
              <a:latin typeface="Trebuchet MS" panose="020B0603020202020204" pitchFamily="34" charset="0"/>
            </a:rPr>
            <a:t>mapping</a:t>
          </a:r>
          <a:endParaRPr lang="en-IN" sz="1400" b="1" dirty="0">
            <a:solidFill>
              <a:schemeClr val="bg1"/>
            </a:solidFill>
            <a:latin typeface="Trebuchet MS" panose="020B0603020202020204" pitchFamily="34" charset="0"/>
          </a:endParaRPr>
        </a:p>
      </dgm:t>
    </dgm:pt>
    <dgm:pt modelId="{8A6A2891-96CC-40E7-8AED-62E9D028A108}" type="parTrans" cxnId="{FFD18EE1-B726-46F6-A7EA-F9EE786563F4}">
      <dgm:prSet/>
      <dgm:spPr/>
      <dgm:t>
        <a:bodyPr/>
        <a:lstStyle/>
        <a:p>
          <a:endParaRPr lang="en-IN"/>
        </a:p>
      </dgm:t>
    </dgm:pt>
    <dgm:pt modelId="{ABE2216A-B387-4906-AAC2-A7BA8E303640}" type="sibTrans" cxnId="{FFD18EE1-B726-46F6-A7EA-F9EE786563F4}">
      <dgm:prSet custT="1"/>
      <dgm:spPr/>
      <dgm:t>
        <a:bodyPr/>
        <a:lstStyle/>
        <a:p>
          <a:endParaRPr lang="en-IN" sz="1400" b="1">
            <a:solidFill>
              <a:schemeClr val="tx1"/>
            </a:solidFill>
            <a:latin typeface="Trebuchet MS" panose="020B0603020202020204" pitchFamily="34" charset="0"/>
          </a:endParaRPr>
        </a:p>
      </dgm:t>
    </dgm:pt>
    <dgm:pt modelId="{1AC3B5C8-4B32-49DD-8BA0-39A81B28A2DF}">
      <dgm:prSet phldrT="[Text]" custT="1"/>
      <dgm:spPr/>
      <dgm:t>
        <a:bodyPr/>
        <a:lstStyle/>
        <a:p>
          <a:r>
            <a:rPr lang="et-EE" sz="1400" b="1" dirty="0">
              <a:solidFill>
                <a:schemeClr val="bg1"/>
              </a:solidFill>
              <a:latin typeface="Trebuchet MS" panose="020B0603020202020204" pitchFamily="34" charset="0"/>
            </a:rPr>
            <a:t>Ootuste kommunikatsioon</a:t>
          </a:r>
          <a:endParaRPr lang="en-IN" sz="1400" b="1" dirty="0">
            <a:solidFill>
              <a:schemeClr val="bg1"/>
            </a:solidFill>
            <a:latin typeface="Trebuchet MS" panose="020B0603020202020204" pitchFamily="34" charset="0"/>
          </a:endParaRPr>
        </a:p>
      </dgm:t>
    </dgm:pt>
    <dgm:pt modelId="{3EEF25A7-D002-4765-9BFA-726007F48C22}" type="parTrans" cxnId="{535B2B6C-0450-4645-A435-6F8CA437B9E7}">
      <dgm:prSet/>
      <dgm:spPr/>
      <dgm:t>
        <a:bodyPr/>
        <a:lstStyle/>
        <a:p>
          <a:endParaRPr lang="en-IN"/>
        </a:p>
      </dgm:t>
    </dgm:pt>
    <dgm:pt modelId="{419E6C39-442F-4853-AB1C-654504024D6D}" type="sibTrans" cxnId="{535B2B6C-0450-4645-A435-6F8CA437B9E7}">
      <dgm:prSet custT="1"/>
      <dgm:spPr/>
      <dgm:t>
        <a:bodyPr/>
        <a:lstStyle/>
        <a:p>
          <a:endParaRPr lang="en-IN" sz="1400" b="1">
            <a:solidFill>
              <a:schemeClr val="tx1"/>
            </a:solidFill>
            <a:latin typeface="Trebuchet MS" panose="020B0603020202020204" pitchFamily="34" charset="0"/>
          </a:endParaRPr>
        </a:p>
      </dgm:t>
    </dgm:pt>
    <dgm:pt modelId="{635BC771-C126-4E14-B715-4E976085C90B}">
      <dgm:prSet phldrT="[Text]" custT="1"/>
      <dgm:spPr/>
      <dgm:t>
        <a:bodyPr/>
        <a:lstStyle/>
        <a:p>
          <a:r>
            <a:rPr lang="et-EE" sz="1400" b="1" dirty="0">
              <a:solidFill>
                <a:schemeClr val="bg1"/>
              </a:solidFill>
              <a:latin typeface="Trebuchet MS" panose="020B0603020202020204" pitchFamily="34" charset="0"/>
            </a:rPr>
            <a:t>Tarnija-eelistus</a:t>
          </a:r>
          <a:endParaRPr lang="en-IN" sz="1400" b="1" dirty="0">
            <a:solidFill>
              <a:schemeClr val="bg1"/>
            </a:solidFill>
            <a:latin typeface="Trebuchet MS" panose="020B0603020202020204" pitchFamily="34" charset="0"/>
          </a:endParaRPr>
        </a:p>
      </dgm:t>
    </dgm:pt>
    <dgm:pt modelId="{3B2CEDBB-6379-4A66-8D6E-1C25FE363590}" type="parTrans" cxnId="{396CCC7A-B893-4F76-A6D7-278E2941DBD3}">
      <dgm:prSet/>
      <dgm:spPr/>
      <dgm:t>
        <a:bodyPr/>
        <a:lstStyle/>
        <a:p>
          <a:endParaRPr lang="en-IN"/>
        </a:p>
      </dgm:t>
    </dgm:pt>
    <dgm:pt modelId="{E53CB706-BA48-4272-B361-5ED07EF97A1A}" type="sibTrans" cxnId="{396CCC7A-B893-4F76-A6D7-278E2941DBD3}">
      <dgm:prSet custT="1"/>
      <dgm:spPr/>
      <dgm:t>
        <a:bodyPr/>
        <a:lstStyle/>
        <a:p>
          <a:endParaRPr lang="en-IN" sz="1400" b="1">
            <a:solidFill>
              <a:schemeClr val="tx1"/>
            </a:solidFill>
            <a:latin typeface="Trebuchet MS" panose="020B0603020202020204" pitchFamily="34" charset="0"/>
          </a:endParaRPr>
        </a:p>
      </dgm:t>
    </dgm:pt>
    <dgm:pt modelId="{BD63A4A9-D213-41C0-BE69-0E0060D498E2}">
      <dgm:prSet phldrT="[Text]" custT="1"/>
      <dgm:spPr/>
      <dgm:t>
        <a:bodyPr/>
        <a:lstStyle/>
        <a:p>
          <a:r>
            <a:rPr lang="et-EE" sz="1400" b="1" dirty="0">
              <a:solidFill>
                <a:schemeClr val="bg1"/>
              </a:solidFill>
              <a:latin typeface="Trebuchet MS" panose="020B0603020202020204" pitchFamily="34" charset="0"/>
            </a:rPr>
            <a:t>Koolitus ja kompetentside tagamine</a:t>
          </a:r>
          <a:endParaRPr lang="en-IN" sz="1400" b="1" dirty="0">
            <a:solidFill>
              <a:schemeClr val="bg1"/>
            </a:solidFill>
            <a:latin typeface="Trebuchet MS" panose="020B0603020202020204" pitchFamily="34" charset="0"/>
          </a:endParaRPr>
        </a:p>
      </dgm:t>
    </dgm:pt>
    <dgm:pt modelId="{0698605A-9603-4724-9078-3F059D4CEA65}" type="parTrans" cxnId="{0303CA06-A67E-4124-9AFF-89E540BF6CAA}">
      <dgm:prSet/>
      <dgm:spPr/>
      <dgm:t>
        <a:bodyPr/>
        <a:lstStyle/>
        <a:p>
          <a:endParaRPr lang="en-IN"/>
        </a:p>
      </dgm:t>
    </dgm:pt>
    <dgm:pt modelId="{1A01E6B4-E59C-4F7B-8E8A-FA2B6C803024}" type="sibTrans" cxnId="{0303CA06-A67E-4124-9AFF-89E540BF6CAA}">
      <dgm:prSet custT="1"/>
      <dgm:spPr/>
      <dgm:t>
        <a:bodyPr/>
        <a:lstStyle/>
        <a:p>
          <a:endParaRPr lang="en-IN" sz="1400" b="1">
            <a:solidFill>
              <a:schemeClr val="tx1"/>
            </a:solidFill>
            <a:latin typeface="Trebuchet MS" panose="020B0603020202020204" pitchFamily="34" charset="0"/>
          </a:endParaRPr>
        </a:p>
      </dgm:t>
    </dgm:pt>
    <dgm:pt modelId="{A63FF2BD-6529-4759-B9A6-D5B5DFAA2BD3}">
      <dgm:prSet phldrT="[Text]" custT="1"/>
      <dgm:spPr/>
      <dgm:t>
        <a:bodyPr/>
        <a:lstStyle/>
        <a:p>
          <a:r>
            <a:rPr lang="et-EE" sz="1400" b="1" dirty="0">
              <a:solidFill>
                <a:schemeClr val="bg1"/>
              </a:solidFill>
              <a:latin typeface="Trebuchet MS" panose="020B0603020202020204" pitchFamily="34" charset="0"/>
            </a:rPr>
            <a:t>Tulemuste </a:t>
          </a:r>
          <a:r>
            <a:rPr lang="et-EE" sz="1400" b="1" dirty="0" err="1">
              <a:solidFill>
                <a:schemeClr val="bg1"/>
              </a:solidFill>
              <a:latin typeface="Trebuchet MS" panose="020B0603020202020204" pitchFamily="34" charset="0"/>
            </a:rPr>
            <a:t>paremndamine</a:t>
          </a:r>
          <a:endParaRPr lang="en-IN" sz="1400" b="1" dirty="0">
            <a:solidFill>
              <a:schemeClr val="bg1"/>
            </a:solidFill>
            <a:latin typeface="Trebuchet MS" panose="020B0603020202020204" pitchFamily="34" charset="0"/>
          </a:endParaRPr>
        </a:p>
      </dgm:t>
    </dgm:pt>
    <dgm:pt modelId="{75749D7F-9440-4E9B-ABEC-E1A513BF9B6D}" type="parTrans" cxnId="{F9BFB5C0-EA5A-41C7-B48D-FAE72870A1C7}">
      <dgm:prSet/>
      <dgm:spPr/>
      <dgm:t>
        <a:bodyPr/>
        <a:lstStyle/>
        <a:p>
          <a:endParaRPr lang="en-IN"/>
        </a:p>
      </dgm:t>
    </dgm:pt>
    <dgm:pt modelId="{E64D7CD8-D455-471E-9703-39B07D09100D}" type="sibTrans" cxnId="{F9BFB5C0-EA5A-41C7-B48D-FAE72870A1C7}">
      <dgm:prSet custT="1"/>
      <dgm:spPr/>
      <dgm:t>
        <a:bodyPr/>
        <a:lstStyle/>
        <a:p>
          <a:endParaRPr lang="en-IN" sz="1400" b="1">
            <a:solidFill>
              <a:schemeClr val="tx1"/>
            </a:solidFill>
            <a:latin typeface="Trebuchet MS" panose="020B0603020202020204" pitchFamily="34" charset="0"/>
          </a:endParaRPr>
        </a:p>
      </dgm:t>
    </dgm:pt>
    <dgm:pt modelId="{337FBD3D-3AFA-401C-887E-93CD2AD10931}">
      <dgm:prSet custT="1"/>
      <dgm:spPr/>
      <dgm:t>
        <a:bodyPr/>
        <a:lstStyle/>
        <a:p>
          <a:r>
            <a:rPr lang="et-EE" sz="1400" b="1" dirty="0">
              <a:solidFill>
                <a:schemeClr val="bg1"/>
              </a:solidFill>
              <a:latin typeface="Trebuchet MS" panose="020B0603020202020204" pitchFamily="34" charset="0"/>
            </a:rPr>
            <a:t>Tööstuse ja keskkonna koostöö</a:t>
          </a:r>
          <a:endParaRPr lang="en-IN" sz="1400" b="1" dirty="0">
            <a:solidFill>
              <a:schemeClr val="bg1"/>
            </a:solidFill>
            <a:latin typeface="Trebuchet MS" panose="020B0603020202020204" pitchFamily="34" charset="0"/>
          </a:endParaRPr>
        </a:p>
      </dgm:t>
    </dgm:pt>
    <dgm:pt modelId="{5C197E02-D565-4905-8EB3-01FEB1D7336C}" type="parTrans" cxnId="{1F6CA0ED-EADD-4994-B81F-C7BF5E4E6B8A}">
      <dgm:prSet/>
      <dgm:spPr/>
      <dgm:t>
        <a:bodyPr/>
        <a:lstStyle/>
        <a:p>
          <a:endParaRPr lang="en-IN"/>
        </a:p>
      </dgm:t>
    </dgm:pt>
    <dgm:pt modelId="{6086CF3C-0B76-4AD4-BC6C-E04D57C03B97}" type="sibTrans" cxnId="{1F6CA0ED-EADD-4994-B81F-C7BF5E4E6B8A}">
      <dgm:prSet custT="1"/>
      <dgm:spPr/>
      <dgm:t>
        <a:bodyPr/>
        <a:lstStyle/>
        <a:p>
          <a:endParaRPr lang="en-IN" sz="1400" b="1">
            <a:solidFill>
              <a:schemeClr val="tx1"/>
            </a:solidFill>
            <a:latin typeface="Trebuchet MS" panose="020B0603020202020204" pitchFamily="34" charset="0"/>
          </a:endParaRPr>
        </a:p>
      </dgm:t>
    </dgm:pt>
    <dgm:pt modelId="{9C142B55-02FD-470C-B526-1529CDF48847}" type="pres">
      <dgm:prSet presAssocID="{7CB60368-15F4-45AC-B711-3F46E9C4652A}" presName="cycle" presStyleCnt="0">
        <dgm:presLayoutVars>
          <dgm:dir/>
          <dgm:resizeHandles val="exact"/>
        </dgm:presLayoutVars>
      </dgm:prSet>
      <dgm:spPr/>
    </dgm:pt>
    <dgm:pt modelId="{CC8955B2-077B-443B-AC97-BC4E399BB4F5}" type="pres">
      <dgm:prSet presAssocID="{40627A83-2FC3-4E96-8951-D7204AEE3FBD}" presName="node" presStyleLbl="node1" presStyleIdx="0" presStyleCnt="6">
        <dgm:presLayoutVars>
          <dgm:bulletEnabled val="1"/>
        </dgm:presLayoutVars>
      </dgm:prSet>
      <dgm:spPr/>
    </dgm:pt>
    <dgm:pt modelId="{958A1ACB-BA23-42EF-969A-737D2830E66C}" type="pres">
      <dgm:prSet presAssocID="{ABE2216A-B387-4906-AAC2-A7BA8E303640}" presName="sibTrans" presStyleLbl="sibTrans2D1" presStyleIdx="0" presStyleCnt="6"/>
      <dgm:spPr/>
    </dgm:pt>
    <dgm:pt modelId="{04ED05F4-2793-4E01-B878-B48D6BF536D8}" type="pres">
      <dgm:prSet presAssocID="{ABE2216A-B387-4906-AAC2-A7BA8E303640}" presName="connectorText" presStyleLbl="sibTrans2D1" presStyleIdx="0" presStyleCnt="6"/>
      <dgm:spPr/>
    </dgm:pt>
    <dgm:pt modelId="{99EBAD08-78BE-412C-847A-435F82A37175}" type="pres">
      <dgm:prSet presAssocID="{1AC3B5C8-4B32-49DD-8BA0-39A81B28A2DF}" presName="node" presStyleLbl="node1" presStyleIdx="1" presStyleCnt="6">
        <dgm:presLayoutVars>
          <dgm:bulletEnabled val="1"/>
        </dgm:presLayoutVars>
      </dgm:prSet>
      <dgm:spPr/>
    </dgm:pt>
    <dgm:pt modelId="{9562E3D2-8A5A-48F7-803D-05B2F4F5BFD3}" type="pres">
      <dgm:prSet presAssocID="{419E6C39-442F-4853-AB1C-654504024D6D}" presName="sibTrans" presStyleLbl="sibTrans2D1" presStyleIdx="1" presStyleCnt="6"/>
      <dgm:spPr/>
    </dgm:pt>
    <dgm:pt modelId="{C650554B-8C32-4F64-8143-0565FBD141C1}" type="pres">
      <dgm:prSet presAssocID="{419E6C39-442F-4853-AB1C-654504024D6D}" presName="connectorText" presStyleLbl="sibTrans2D1" presStyleIdx="1" presStyleCnt="6"/>
      <dgm:spPr/>
    </dgm:pt>
    <dgm:pt modelId="{0B2BF520-B703-4AD0-81B5-F6902C60979F}" type="pres">
      <dgm:prSet presAssocID="{635BC771-C126-4E14-B715-4E976085C90B}" presName="node" presStyleLbl="node1" presStyleIdx="2" presStyleCnt="6" custRadScaleRad="106850" custRadScaleInc="-2032">
        <dgm:presLayoutVars>
          <dgm:bulletEnabled val="1"/>
        </dgm:presLayoutVars>
      </dgm:prSet>
      <dgm:spPr/>
    </dgm:pt>
    <dgm:pt modelId="{6323245C-B7A8-49E0-B0C1-CDE42FB5D6D3}" type="pres">
      <dgm:prSet presAssocID="{E53CB706-BA48-4272-B361-5ED07EF97A1A}" presName="sibTrans" presStyleLbl="sibTrans2D1" presStyleIdx="2" presStyleCnt="6"/>
      <dgm:spPr/>
    </dgm:pt>
    <dgm:pt modelId="{6C0A610A-C572-4181-809C-F8FE8A5A9107}" type="pres">
      <dgm:prSet presAssocID="{E53CB706-BA48-4272-B361-5ED07EF97A1A}" presName="connectorText" presStyleLbl="sibTrans2D1" presStyleIdx="2" presStyleCnt="6"/>
      <dgm:spPr/>
    </dgm:pt>
    <dgm:pt modelId="{A7DB6D96-F843-417A-93E7-75065318FFDE}" type="pres">
      <dgm:prSet presAssocID="{BD63A4A9-D213-41C0-BE69-0E0060D498E2}" presName="node" presStyleLbl="node1" presStyleIdx="3" presStyleCnt="6" custScaleX="106186">
        <dgm:presLayoutVars>
          <dgm:bulletEnabled val="1"/>
        </dgm:presLayoutVars>
      </dgm:prSet>
      <dgm:spPr/>
    </dgm:pt>
    <dgm:pt modelId="{FEB8F742-62E4-484C-8516-7D9047392904}" type="pres">
      <dgm:prSet presAssocID="{1A01E6B4-E59C-4F7B-8E8A-FA2B6C803024}" presName="sibTrans" presStyleLbl="sibTrans2D1" presStyleIdx="3" presStyleCnt="6"/>
      <dgm:spPr/>
    </dgm:pt>
    <dgm:pt modelId="{DDBBD25F-90C5-4003-9DBC-0E74143EC593}" type="pres">
      <dgm:prSet presAssocID="{1A01E6B4-E59C-4F7B-8E8A-FA2B6C803024}" presName="connectorText" presStyleLbl="sibTrans2D1" presStyleIdx="3" presStyleCnt="6"/>
      <dgm:spPr/>
    </dgm:pt>
    <dgm:pt modelId="{E324F48D-E250-4434-B8AA-B43B4260E008}" type="pres">
      <dgm:prSet presAssocID="{A63FF2BD-6529-4759-B9A6-D5B5DFAA2BD3}" presName="node" presStyleLbl="node1" presStyleIdx="4" presStyleCnt="6" custScaleX="107996" custScaleY="108487">
        <dgm:presLayoutVars>
          <dgm:bulletEnabled val="1"/>
        </dgm:presLayoutVars>
      </dgm:prSet>
      <dgm:spPr/>
    </dgm:pt>
    <dgm:pt modelId="{2CE16393-4F22-455D-84A0-734E3AADE3DD}" type="pres">
      <dgm:prSet presAssocID="{E64D7CD8-D455-471E-9703-39B07D09100D}" presName="sibTrans" presStyleLbl="sibTrans2D1" presStyleIdx="4" presStyleCnt="6"/>
      <dgm:spPr/>
    </dgm:pt>
    <dgm:pt modelId="{ECD522EA-8896-44CB-8BE2-2D7C241A326F}" type="pres">
      <dgm:prSet presAssocID="{E64D7CD8-D455-471E-9703-39B07D09100D}" presName="connectorText" presStyleLbl="sibTrans2D1" presStyleIdx="4" presStyleCnt="6"/>
      <dgm:spPr/>
    </dgm:pt>
    <dgm:pt modelId="{EA35054D-66D7-4887-B9E9-9DB30A46B94B}" type="pres">
      <dgm:prSet presAssocID="{337FBD3D-3AFA-401C-887E-93CD2AD10931}" presName="node" presStyleLbl="node1" presStyleIdx="5" presStyleCnt="6">
        <dgm:presLayoutVars>
          <dgm:bulletEnabled val="1"/>
        </dgm:presLayoutVars>
      </dgm:prSet>
      <dgm:spPr/>
    </dgm:pt>
    <dgm:pt modelId="{89801991-BF1A-4A14-8632-1D677F4BA9B7}" type="pres">
      <dgm:prSet presAssocID="{6086CF3C-0B76-4AD4-BC6C-E04D57C03B97}" presName="sibTrans" presStyleLbl="sibTrans2D1" presStyleIdx="5" presStyleCnt="6"/>
      <dgm:spPr/>
    </dgm:pt>
    <dgm:pt modelId="{3F1EE5B8-52E5-4936-B996-B5CC632706D6}" type="pres">
      <dgm:prSet presAssocID="{6086CF3C-0B76-4AD4-BC6C-E04D57C03B97}" presName="connectorText" presStyleLbl="sibTrans2D1" presStyleIdx="5" presStyleCnt="6"/>
      <dgm:spPr/>
    </dgm:pt>
  </dgm:ptLst>
  <dgm:cxnLst>
    <dgm:cxn modelId="{0303CA06-A67E-4124-9AFF-89E540BF6CAA}" srcId="{7CB60368-15F4-45AC-B711-3F46E9C4652A}" destId="{BD63A4A9-D213-41C0-BE69-0E0060D498E2}" srcOrd="3" destOrd="0" parTransId="{0698605A-9603-4724-9078-3F059D4CEA65}" sibTransId="{1A01E6B4-E59C-4F7B-8E8A-FA2B6C803024}"/>
    <dgm:cxn modelId="{0379E706-07D9-4CBE-AEB6-25271B201DFA}" type="presOf" srcId="{BD63A4A9-D213-41C0-BE69-0E0060D498E2}" destId="{A7DB6D96-F843-417A-93E7-75065318FFDE}" srcOrd="0" destOrd="0" presId="urn:microsoft.com/office/officeart/2005/8/layout/cycle2"/>
    <dgm:cxn modelId="{74455311-6E9B-43A6-A7B1-2B1623A84CE2}" type="presOf" srcId="{6086CF3C-0B76-4AD4-BC6C-E04D57C03B97}" destId="{3F1EE5B8-52E5-4936-B996-B5CC632706D6}" srcOrd="1" destOrd="0" presId="urn:microsoft.com/office/officeart/2005/8/layout/cycle2"/>
    <dgm:cxn modelId="{FB196D39-FE55-4512-8BC9-30F572ECB316}" type="presOf" srcId="{40627A83-2FC3-4E96-8951-D7204AEE3FBD}" destId="{CC8955B2-077B-443B-AC97-BC4E399BB4F5}" srcOrd="0" destOrd="0" presId="urn:microsoft.com/office/officeart/2005/8/layout/cycle2"/>
    <dgm:cxn modelId="{6FB3F460-D343-419C-A577-E07CECB29CCB}" type="presOf" srcId="{635BC771-C126-4E14-B715-4E976085C90B}" destId="{0B2BF520-B703-4AD0-81B5-F6902C60979F}" srcOrd="0" destOrd="0" presId="urn:microsoft.com/office/officeart/2005/8/layout/cycle2"/>
    <dgm:cxn modelId="{787A3843-366D-419C-9792-7A9B3A698F20}" type="presOf" srcId="{ABE2216A-B387-4906-AAC2-A7BA8E303640}" destId="{958A1ACB-BA23-42EF-969A-737D2830E66C}" srcOrd="0" destOrd="0" presId="urn:microsoft.com/office/officeart/2005/8/layout/cycle2"/>
    <dgm:cxn modelId="{E0096149-6294-4909-92CE-4F61D6948952}" type="presOf" srcId="{337FBD3D-3AFA-401C-887E-93CD2AD10931}" destId="{EA35054D-66D7-4887-B9E9-9DB30A46B94B}" srcOrd="0" destOrd="0" presId="urn:microsoft.com/office/officeart/2005/8/layout/cycle2"/>
    <dgm:cxn modelId="{535B2B6C-0450-4645-A435-6F8CA437B9E7}" srcId="{7CB60368-15F4-45AC-B711-3F46E9C4652A}" destId="{1AC3B5C8-4B32-49DD-8BA0-39A81B28A2DF}" srcOrd="1" destOrd="0" parTransId="{3EEF25A7-D002-4765-9BFA-726007F48C22}" sibTransId="{419E6C39-442F-4853-AB1C-654504024D6D}"/>
    <dgm:cxn modelId="{8F9D8470-FEFD-4F69-BDBD-7DF8C5F84983}" type="presOf" srcId="{E64D7CD8-D455-471E-9703-39B07D09100D}" destId="{ECD522EA-8896-44CB-8BE2-2D7C241A326F}" srcOrd="1" destOrd="0" presId="urn:microsoft.com/office/officeart/2005/8/layout/cycle2"/>
    <dgm:cxn modelId="{0C1D9475-6403-415E-8C5D-95ED618F4820}" type="presOf" srcId="{6086CF3C-0B76-4AD4-BC6C-E04D57C03B97}" destId="{89801991-BF1A-4A14-8632-1D677F4BA9B7}" srcOrd="0" destOrd="0" presId="urn:microsoft.com/office/officeart/2005/8/layout/cycle2"/>
    <dgm:cxn modelId="{396CCC7A-B893-4F76-A6D7-278E2941DBD3}" srcId="{7CB60368-15F4-45AC-B711-3F46E9C4652A}" destId="{635BC771-C126-4E14-B715-4E976085C90B}" srcOrd="2" destOrd="0" parTransId="{3B2CEDBB-6379-4A66-8D6E-1C25FE363590}" sibTransId="{E53CB706-BA48-4272-B361-5ED07EF97A1A}"/>
    <dgm:cxn modelId="{2BF2F881-402E-44DB-94A6-CA23C68BD64D}" type="presOf" srcId="{ABE2216A-B387-4906-AAC2-A7BA8E303640}" destId="{04ED05F4-2793-4E01-B878-B48D6BF536D8}" srcOrd="1" destOrd="0" presId="urn:microsoft.com/office/officeart/2005/8/layout/cycle2"/>
    <dgm:cxn modelId="{39DC0B8A-42B4-4999-BC03-B56EFBA78E6A}" type="presOf" srcId="{419E6C39-442F-4853-AB1C-654504024D6D}" destId="{9562E3D2-8A5A-48F7-803D-05B2F4F5BFD3}" srcOrd="0" destOrd="0" presId="urn:microsoft.com/office/officeart/2005/8/layout/cycle2"/>
    <dgm:cxn modelId="{7878DB8F-7A9F-4F09-B8B2-4493D594176A}" type="presOf" srcId="{419E6C39-442F-4853-AB1C-654504024D6D}" destId="{C650554B-8C32-4F64-8143-0565FBD141C1}" srcOrd="1" destOrd="0" presId="urn:microsoft.com/office/officeart/2005/8/layout/cycle2"/>
    <dgm:cxn modelId="{2C2897A5-95B4-4DAC-BDD9-65A18898AA57}" type="presOf" srcId="{E53CB706-BA48-4272-B361-5ED07EF97A1A}" destId="{6C0A610A-C572-4181-809C-F8FE8A5A9107}" srcOrd="1" destOrd="0" presId="urn:microsoft.com/office/officeart/2005/8/layout/cycle2"/>
    <dgm:cxn modelId="{AD3247AF-631A-4A9A-96E8-6ABB80644805}" type="presOf" srcId="{E53CB706-BA48-4272-B361-5ED07EF97A1A}" destId="{6323245C-B7A8-49E0-B0C1-CDE42FB5D6D3}" srcOrd="0" destOrd="0" presId="urn:microsoft.com/office/officeart/2005/8/layout/cycle2"/>
    <dgm:cxn modelId="{B3C793B2-AE73-4064-AC8A-0ED0004D224E}" type="presOf" srcId="{E64D7CD8-D455-471E-9703-39B07D09100D}" destId="{2CE16393-4F22-455D-84A0-734E3AADE3DD}" srcOrd="0" destOrd="0" presId="urn:microsoft.com/office/officeart/2005/8/layout/cycle2"/>
    <dgm:cxn modelId="{F9BFB5C0-EA5A-41C7-B48D-FAE72870A1C7}" srcId="{7CB60368-15F4-45AC-B711-3F46E9C4652A}" destId="{A63FF2BD-6529-4759-B9A6-D5B5DFAA2BD3}" srcOrd="4" destOrd="0" parTransId="{75749D7F-9440-4E9B-ABEC-E1A513BF9B6D}" sibTransId="{E64D7CD8-D455-471E-9703-39B07D09100D}"/>
    <dgm:cxn modelId="{9C7284C9-89FC-4E1D-9096-0AA895C40B56}" type="presOf" srcId="{1A01E6B4-E59C-4F7B-8E8A-FA2B6C803024}" destId="{FEB8F742-62E4-484C-8516-7D9047392904}" srcOrd="0" destOrd="0" presId="urn:microsoft.com/office/officeart/2005/8/layout/cycle2"/>
    <dgm:cxn modelId="{FFD18EE1-B726-46F6-A7EA-F9EE786563F4}" srcId="{7CB60368-15F4-45AC-B711-3F46E9C4652A}" destId="{40627A83-2FC3-4E96-8951-D7204AEE3FBD}" srcOrd="0" destOrd="0" parTransId="{8A6A2891-96CC-40E7-8AED-62E9D028A108}" sibTransId="{ABE2216A-B387-4906-AAC2-A7BA8E303640}"/>
    <dgm:cxn modelId="{56D49DE8-0ECF-4F5D-852B-2D6BCBB47E46}" type="presOf" srcId="{7CB60368-15F4-45AC-B711-3F46E9C4652A}" destId="{9C142B55-02FD-470C-B526-1529CDF48847}" srcOrd="0" destOrd="0" presId="urn:microsoft.com/office/officeart/2005/8/layout/cycle2"/>
    <dgm:cxn modelId="{4B727CED-8AEE-4D65-9E6D-5BA678CBE083}" type="presOf" srcId="{A63FF2BD-6529-4759-B9A6-D5B5DFAA2BD3}" destId="{E324F48D-E250-4434-B8AA-B43B4260E008}" srcOrd="0" destOrd="0" presId="urn:microsoft.com/office/officeart/2005/8/layout/cycle2"/>
    <dgm:cxn modelId="{1F6CA0ED-EADD-4994-B81F-C7BF5E4E6B8A}" srcId="{7CB60368-15F4-45AC-B711-3F46E9C4652A}" destId="{337FBD3D-3AFA-401C-887E-93CD2AD10931}" srcOrd="5" destOrd="0" parTransId="{5C197E02-D565-4905-8EB3-01FEB1D7336C}" sibTransId="{6086CF3C-0B76-4AD4-BC6C-E04D57C03B97}"/>
    <dgm:cxn modelId="{5E8D8CF0-1791-4156-AE2D-DE7A8DF4AC82}" type="presOf" srcId="{1A01E6B4-E59C-4F7B-8E8A-FA2B6C803024}" destId="{DDBBD25F-90C5-4003-9DBC-0E74143EC593}" srcOrd="1" destOrd="0" presId="urn:microsoft.com/office/officeart/2005/8/layout/cycle2"/>
    <dgm:cxn modelId="{EBB20FF7-DB36-43CA-A5E2-A4E8F183600A}" type="presOf" srcId="{1AC3B5C8-4B32-49DD-8BA0-39A81B28A2DF}" destId="{99EBAD08-78BE-412C-847A-435F82A37175}" srcOrd="0" destOrd="0" presId="urn:microsoft.com/office/officeart/2005/8/layout/cycle2"/>
    <dgm:cxn modelId="{A25A8767-BC5D-4787-B3B3-7F72AD196470}" type="presParOf" srcId="{9C142B55-02FD-470C-B526-1529CDF48847}" destId="{CC8955B2-077B-443B-AC97-BC4E399BB4F5}" srcOrd="0" destOrd="0" presId="urn:microsoft.com/office/officeart/2005/8/layout/cycle2"/>
    <dgm:cxn modelId="{63639BD1-DD32-480A-B69C-1E31CE5E7617}" type="presParOf" srcId="{9C142B55-02FD-470C-B526-1529CDF48847}" destId="{958A1ACB-BA23-42EF-969A-737D2830E66C}" srcOrd="1" destOrd="0" presId="urn:microsoft.com/office/officeart/2005/8/layout/cycle2"/>
    <dgm:cxn modelId="{2E54D742-65FD-469C-8E18-639C2EC10E67}" type="presParOf" srcId="{958A1ACB-BA23-42EF-969A-737D2830E66C}" destId="{04ED05F4-2793-4E01-B878-B48D6BF536D8}" srcOrd="0" destOrd="0" presId="urn:microsoft.com/office/officeart/2005/8/layout/cycle2"/>
    <dgm:cxn modelId="{433507CB-20DA-4877-9086-9511E7A2E8FE}" type="presParOf" srcId="{9C142B55-02FD-470C-B526-1529CDF48847}" destId="{99EBAD08-78BE-412C-847A-435F82A37175}" srcOrd="2" destOrd="0" presId="urn:microsoft.com/office/officeart/2005/8/layout/cycle2"/>
    <dgm:cxn modelId="{60807E5F-18FC-4BFE-9C4E-4567D0B50FCD}" type="presParOf" srcId="{9C142B55-02FD-470C-B526-1529CDF48847}" destId="{9562E3D2-8A5A-48F7-803D-05B2F4F5BFD3}" srcOrd="3" destOrd="0" presId="urn:microsoft.com/office/officeart/2005/8/layout/cycle2"/>
    <dgm:cxn modelId="{3C67A79C-758B-4E57-B408-B02265777117}" type="presParOf" srcId="{9562E3D2-8A5A-48F7-803D-05B2F4F5BFD3}" destId="{C650554B-8C32-4F64-8143-0565FBD141C1}" srcOrd="0" destOrd="0" presId="urn:microsoft.com/office/officeart/2005/8/layout/cycle2"/>
    <dgm:cxn modelId="{4FDA9B40-17FC-4A88-98C6-0C41CFB959AE}" type="presParOf" srcId="{9C142B55-02FD-470C-B526-1529CDF48847}" destId="{0B2BF520-B703-4AD0-81B5-F6902C60979F}" srcOrd="4" destOrd="0" presId="urn:microsoft.com/office/officeart/2005/8/layout/cycle2"/>
    <dgm:cxn modelId="{79AD3283-7E4F-40C1-A2A8-06741191258B}" type="presParOf" srcId="{9C142B55-02FD-470C-B526-1529CDF48847}" destId="{6323245C-B7A8-49E0-B0C1-CDE42FB5D6D3}" srcOrd="5" destOrd="0" presId="urn:microsoft.com/office/officeart/2005/8/layout/cycle2"/>
    <dgm:cxn modelId="{849FD540-ECDD-4935-A8CE-8AA7EEFA9F3D}" type="presParOf" srcId="{6323245C-B7A8-49E0-B0C1-CDE42FB5D6D3}" destId="{6C0A610A-C572-4181-809C-F8FE8A5A9107}" srcOrd="0" destOrd="0" presId="urn:microsoft.com/office/officeart/2005/8/layout/cycle2"/>
    <dgm:cxn modelId="{23F42CE6-89E5-4884-99C8-CCEE2929BEA6}" type="presParOf" srcId="{9C142B55-02FD-470C-B526-1529CDF48847}" destId="{A7DB6D96-F843-417A-93E7-75065318FFDE}" srcOrd="6" destOrd="0" presId="urn:microsoft.com/office/officeart/2005/8/layout/cycle2"/>
    <dgm:cxn modelId="{A7442CAF-22E9-48CB-B4FE-8609E73CA159}" type="presParOf" srcId="{9C142B55-02FD-470C-B526-1529CDF48847}" destId="{FEB8F742-62E4-484C-8516-7D9047392904}" srcOrd="7" destOrd="0" presId="urn:microsoft.com/office/officeart/2005/8/layout/cycle2"/>
    <dgm:cxn modelId="{C57B81F8-4987-4251-B1B7-EADE8F6668C2}" type="presParOf" srcId="{FEB8F742-62E4-484C-8516-7D9047392904}" destId="{DDBBD25F-90C5-4003-9DBC-0E74143EC593}" srcOrd="0" destOrd="0" presId="urn:microsoft.com/office/officeart/2005/8/layout/cycle2"/>
    <dgm:cxn modelId="{BE517458-C194-4955-98A4-22372AECD2B5}" type="presParOf" srcId="{9C142B55-02FD-470C-B526-1529CDF48847}" destId="{E324F48D-E250-4434-B8AA-B43B4260E008}" srcOrd="8" destOrd="0" presId="urn:microsoft.com/office/officeart/2005/8/layout/cycle2"/>
    <dgm:cxn modelId="{7812DE2A-D363-48FC-A061-F3FAFB5510C7}" type="presParOf" srcId="{9C142B55-02FD-470C-B526-1529CDF48847}" destId="{2CE16393-4F22-455D-84A0-734E3AADE3DD}" srcOrd="9" destOrd="0" presId="urn:microsoft.com/office/officeart/2005/8/layout/cycle2"/>
    <dgm:cxn modelId="{E5ABFA6B-62E4-45A7-8682-37E4C7E5F996}" type="presParOf" srcId="{2CE16393-4F22-455D-84A0-734E3AADE3DD}" destId="{ECD522EA-8896-44CB-8BE2-2D7C241A326F}" srcOrd="0" destOrd="0" presId="urn:microsoft.com/office/officeart/2005/8/layout/cycle2"/>
    <dgm:cxn modelId="{AB3DE1F8-5F9B-4878-93B4-EA863B766795}" type="presParOf" srcId="{9C142B55-02FD-470C-B526-1529CDF48847}" destId="{EA35054D-66D7-4887-B9E9-9DB30A46B94B}" srcOrd="10" destOrd="0" presId="urn:microsoft.com/office/officeart/2005/8/layout/cycle2"/>
    <dgm:cxn modelId="{3087D815-18C7-49B9-82C8-638CE6FAC3E0}" type="presParOf" srcId="{9C142B55-02FD-470C-B526-1529CDF48847}" destId="{89801991-BF1A-4A14-8632-1D677F4BA9B7}" srcOrd="11" destOrd="0" presId="urn:microsoft.com/office/officeart/2005/8/layout/cycle2"/>
    <dgm:cxn modelId="{77AD9E1E-FF1B-49E1-BC63-909D2B0D5758}" type="presParOf" srcId="{89801991-BF1A-4A14-8632-1D677F4BA9B7}" destId="{3F1EE5B8-52E5-4936-B996-B5CC632706D6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1AAA68D-D155-47DC-8708-BDB42C0F6C77}" type="doc">
      <dgm:prSet loTypeId="urn:microsoft.com/office/officeart/2018/5/layout/CenteredIconLabelDescription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7C12892D-89CD-4459-A6CA-756A4296485F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sz="2200" b="1" i="0" baseline="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Nike'i</a:t>
          </a:r>
          <a:r>
            <a:rPr lang="en-US" sz="2200" b="1" i="0" baseline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200" b="1" i="0" baseline="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jätkusuutlikkuse</a:t>
          </a:r>
          <a:r>
            <a:rPr lang="en-US" sz="2200" b="1" i="0" baseline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200" b="1" i="0" baseline="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eesmärgid</a:t>
          </a:r>
          <a:r>
            <a:rPr lang="en-US" sz="2200" b="1" i="0" baseline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200" b="1" i="0" baseline="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aastaks</a:t>
          </a:r>
          <a:r>
            <a:rPr lang="en-US" sz="2200" b="1" i="0" baseline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2025</a:t>
          </a:r>
          <a:endParaRPr lang="en-US" sz="2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C8EBF07A-7E3D-4211-B689-6520A2D2C09C}" type="parTrans" cxnId="{3482EF0E-A073-4F93-9F20-D6BAB773165B}">
      <dgm:prSet/>
      <dgm:spPr/>
      <dgm:t>
        <a:bodyPr/>
        <a:lstStyle/>
        <a:p>
          <a:endParaRPr lang="en-US"/>
        </a:p>
      </dgm:t>
    </dgm:pt>
    <dgm:pt modelId="{8492912A-A8CA-49A4-8ADC-B30C6325609B}" type="sibTrans" cxnId="{3482EF0E-A073-4F93-9F20-D6BAB773165B}">
      <dgm:prSet/>
      <dgm:spPr/>
      <dgm:t>
        <a:bodyPr/>
        <a:lstStyle/>
        <a:p>
          <a:endParaRPr lang="en-US"/>
        </a:p>
      </dgm:t>
    </dgm:pt>
    <dgm:pt modelId="{3F551059-B048-44E9-8338-351E79F4DFA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b="0" i="0" baseline="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Kasvuhoonegaaside</a:t>
          </a:r>
          <a:r>
            <a:rPr lang="en-US" sz="1800" b="0" i="0" baseline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800" b="0" i="0" baseline="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heitkoguste</a:t>
          </a:r>
          <a:r>
            <a:rPr lang="en-US" sz="1800" b="0" i="0" baseline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800" b="0" i="0" baseline="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vähendamine</a:t>
          </a:r>
          <a:r>
            <a:rPr lang="en-US" sz="1800" b="0" i="0" baseline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70% </a:t>
          </a:r>
          <a:r>
            <a:rPr lang="en-US" sz="1800" b="0" i="0" baseline="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tegevuses</a:t>
          </a:r>
          <a:r>
            <a:rPr lang="et-EE" sz="1800" b="0" i="0" baseline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t</a:t>
          </a:r>
          <a:r>
            <a:rPr lang="en-US" sz="1800" b="0" i="0" baseline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.
</a:t>
          </a:r>
          <a:r>
            <a:rPr lang="en-US" sz="1800" b="0" i="0" baseline="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Tekstiilivärvimise</a:t>
          </a:r>
          <a:r>
            <a:rPr lang="en-US" sz="1800" b="0" i="0" baseline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800" b="0" i="0" baseline="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veekasutuse</a:t>
          </a:r>
          <a:r>
            <a:rPr lang="en-US" sz="1800" b="0" i="0" baseline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800" b="0" i="0" baseline="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vähendamine</a:t>
          </a:r>
          <a:r>
            <a:rPr lang="en-US" sz="1800" b="0" i="0" baseline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25%.
100% </a:t>
          </a:r>
          <a:r>
            <a:rPr lang="en-US" sz="1800" b="0" i="0" baseline="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taastuvenergia</a:t>
          </a:r>
          <a:r>
            <a:rPr lang="en-US" sz="1800" b="0" i="0" baseline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800" b="0" i="0" baseline="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kasutamise</a:t>
          </a:r>
          <a:r>
            <a:rPr lang="en-US" sz="1800" b="0" i="0" baseline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800" b="0" i="0" baseline="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saavutamine</a:t>
          </a:r>
          <a:r>
            <a:rPr lang="en-US" sz="1800" b="0" i="0" baseline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.
80% </a:t>
          </a:r>
          <a:r>
            <a:rPr lang="en-US" sz="1800" b="0" i="0" baseline="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tootmisjäätmete</a:t>
          </a:r>
          <a:r>
            <a:rPr lang="en-US" sz="1800" b="0" i="0" baseline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800" b="0" i="0" baseline="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ringlusse</a:t>
          </a:r>
          <a:r>
            <a:rPr lang="et-EE" sz="1800" b="0" i="0" baseline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võtmine</a:t>
          </a:r>
          <a:r>
            <a:rPr lang="en-US" sz="1800" b="0" i="0" baseline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.</a:t>
          </a:r>
          <a:endParaRPr lang="en-US" sz="18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F9297CEB-82EC-4D40-A363-169C2E600755}" type="parTrans" cxnId="{5629E17E-AE7F-4826-9B68-7F2F632CED27}">
      <dgm:prSet/>
      <dgm:spPr/>
      <dgm:t>
        <a:bodyPr/>
        <a:lstStyle/>
        <a:p>
          <a:endParaRPr lang="en-US"/>
        </a:p>
      </dgm:t>
    </dgm:pt>
    <dgm:pt modelId="{EEF30D31-95C5-4671-BF98-CA4BF0307E82}" type="sibTrans" cxnId="{5629E17E-AE7F-4826-9B68-7F2F632CED27}">
      <dgm:prSet/>
      <dgm:spPr/>
      <dgm:t>
        <a:bodyPr/>
        <a:lstStyle/>
        <a:p>
          <a:endParaRPr lang="en-US"/>
        </a:p>
      </dgm:t>
    </dgm:pt>
    <dgm:pt modelId="{852952AD-5D9E-4B5D-B811-A493F78D1371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fi-FI" sz="2200" b="1" i="0" baseline="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Tehisintellekti</a:t>
          </a:r>
          <a:r>
            <a:rPr lang="fi-FI" sz="2200" b="1" i="0" baseline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fi-FI" sz="2200" b="1" i="0" baseline="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mõju</a:t>
          </a:r>
          <a:r>
            <a:rPr lang="fi-FI" sz="2200" b="1" i="0" baseline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fi-FI" sz="2200" b="1" i="0" baseline="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nende</a:t>
          </a:r>
          <a:r>
            <a:rPr lang="fi-FI" sz="2200" b="1" i="0" baseline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fi-FI" sz="2200" b="1" i="0" baseline="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eesmärkide</a:t>
          </a:r>
          <a:r>
            <a:rPr lang="fi-FI" sz="2200" b="1" i="0" baseline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fi-FI" sz="2200" b="1" i="0" baseline="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saavutamisele</a:t>
          </a:r>
          <a:endParaRPr lang="en-US" sz="2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E2011921-5403-4DBF-B613-6EF4758DE941}" type="parTrans" cxnId="{FA563728-107F-4089-839E-DF79BB4837A3}">
      <dgm:prSet/>
      <dgm:spPr/>
      <dgm:t>
        <a:bodyPr/>
        <a:lstStyle/>
        <a:p>
          <a:endParaRPr lang="en-US"/>
        </a:p>
      </dgm:t>
    </dgm:pt>
    <dgm:pt modelId="{07E1402C-483E-4DFB-ADDD-A503CF2117BF}" type="sibTrans" cxnId="{FA563728-107F-4089-839E-DF79BB4837A3}">
      <dgm:prSet/>
      <dgm:spPr/>
      <dgm:t>
        <a:bodyPr/>
        <a:lstStyle/>
        <a:p>
          <a:endParaRPr lang="en-US"/>
        </a:p>
      </dgm:t>
    </dgm:pt>
    <dgm:pt modelId="{3F657B52-90DE-4E0A-B1BE-B063FD17E7F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b="0" i="0" baseline="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Hõlbustab</a:t>
          </a:r>
          <a:r>
            <a:rPr lang="en-US" sz="2000" b="0" i="0" baseline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000" b="0" i="0" baseline="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andmepõhist</a:t>
          </a:r>
          <a:r>
            <a:rPr lang="en-US" sz="2000" b="0" i="0" baseline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000" b="0" i="0" baseline="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otsuste</a:t>
          </a:r>
          <a:r>
            <a:rPr lang="en-US" sz="2000" b="0" i="0" baseline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000" b="0" i="0" baseline="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langetamist</a:t>
          </a:r>
          <a:r>
            <a:rPr lang="en-US" sz="2000" b="0" i="0" baseline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000" b="0" i="0" baseline="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jätkusuutlikkuse</a:t>
          </a:r>
          <a:r>
            <a:rPr lang="en-US" sz="2000" b="0" i="0" baseline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000" b="0" i="0" baseline="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eesmärkide</a:t>
          </a:r>
          <a:r>
            <a:rPr lang="en-US" sz="2000" b="0" i="0" baseline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000" b="0" i="0" baseline="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saavutamiseks</a:t>
          </a:r>
          <a:r>
            <a:rPr lang="en-US" sz="2000" b="0" i="0" baseline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.</a:t>
          </a:r>
          <a:endParaRPr lang="en-US" sz="2000" b="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63B2E2AC-0788-4358-9E1A-0EFC52F961C3}" type="parTrans" cxnId="{A61C439B-3C5C-49CD-96C3-239FC653B7AE}">
      <dgm:prSet/>
      <dgm:spPr/>
      <dgm:t>
        <a:bodyPr/>
        <a:lstStyle/>
        <a:p>
          <a:endParaRPr lang="en-US"/>
        </a:p>
      </dgm:t>
    </dgm:pt>
    <dgm:pt modelId="{BD148E45-7488-4D65-A14C-F996ECE2FF2B}" type="sibTrans" cxnId="{A61C439B-3C5C-49CD-96C3-239FC653B7AE}">
      <dgm:prSet/>
      <dgm:spPr/>
      <dgm:t>
        <a:bodyPr/>
        <a:lstStyle/>
        <a:p>
          <a:endParaRPr lang="en-US"/>
        </a:p>
      </dgm:t>
    </dgm:pt>
    <dgm:pt modelId="{C17CD5A8-77D6-4A17-BA47-D72F96A7BD48}" type="pres">
      <dgm:prSet presAssocID="{31AAA68D-D155-47DC-8708-BDB42C0F6C77}" presName="root" presStyleCnt="0">
        <dgm:presLayoutVars>
          <dgm:dir/>
          <dgm:resizeHandles val="exact"/>
        </dgm:presLayoutVars>
      </dgm:prSet>
      <dgm:spPr/>
    </dgm:pt>
    <dgm:pt modelId="{49FAC01B-6D2A-40F3-8BD4-A19EFF4007B4}" type="pres">
      <dgm:prSet presAssocID="{7C12892D-89CD-4459-A6CA-756A4296485F}" presName="compNode" presStyleCnt="0"/>
      <dgm:spPr/>
    </dgm:pt>
    <dgm:pt modelId="{A7E7AEEB-885A-4522-B0B3-FF357F1E61D4}" type="pres">
      <dgm:prSet presAssocID="{7C12892D-89CD-4459-A6CA-756A4296485F}" presName="iconRect" presStyleLbl="node1" presStyleIdx="0" presStyleCnt="2" custScaleX="125498" custScaleY="143746" custLinFactNeighborX="-11017" custLinFactNeighborY="-6231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siness Growth"/>
        </a:ext>
      </dgm:extLst>
    </dgm:pt>
    <dgm:pt modelId="{BC413DA5-91A9-4544-91B7-799A1865D67F}" type="pres">
      <dgm:prSet presAssocID="{7C12892D-89CD-4459-A6CA-756A4296485F}" presName="iconSpace" presStyleCnt="0"/>
      <dgm:spPr/>
    </dgm:pt>
    <dgm:pt modelId="{B7422017-8946-4103-85DB-7B262C70C79F}" type="pres">
      <dgm:prSet presAssocID="{7C12892D-89CD-4459-A6CA-756A4296485F}" presName="parTx" presStyleLbl="revTx" presStyleIdx="0" presStyleCnt="4" custScaleX="171343" custLinFactY="-610" custLinFactNeighborX="1981" custLinFactNeighborY="-100000">
        <dgm:presLayoutVars>
          <dgm:chMax val="0"/>
          <dgm:chPref val="0"/>
        </dgm:presLayoutVars>
      </dgm:prSet>
      <dgm:spPr/>
    </dgm:pt>
    <dgm:pt modelId="{0246619E-2FCB-4129-80EE-25A8DC7726FE}" type="pres">
      <dgm:prSet presAssocID="{7C12892D-89CD-4459-A6CA-756A4296485F}" presName="txSpace" presStyleCnt="0"/>
      <dgm:spPr/>
    </dgm:pt>
    <dgm:pt modelId="{85C99982-68EB-423B-8091-BB40A6403AB7}" type="pres">
      <dgm:prSet presAssocID="{7C12892D-89CD-4459-A6CA-756A4296485F}" presName="desTx" presStyleLbl="revTx" presStyleIdx="1" presStyleCnt="4" custScaleX="182593" custScaleY="299448" custLinFactNeighborX="1073" custLinFactNeighborY="-19881">
        <dgm:presLayoutVars/>
      </dgm:prSet>
      <dgm:spPr/>
    </dgm:pt>
    <dgm:pt modelId="{82379C79-5177-4C39-8339-C3FE15F34C76}" type="pres">
      <dgm:prSet presAssocID="{8492912A-A8CA-49A4-8ADC-B30C6325609B}" presName="sibTrans" presStyleCnt="0"/>
      <dgm:spPr/>
    </dgm:pt>
    <dgm:pt modelId="{41D8DAED-83BA-4FD0-991C-B92BD9182AFC}" type="pres">
      <dgm:prSet presAssocID="{852952AD-5D9E-4B5D-B811-A493F78D1371}" presName="compNode" presStyleCnt="0"/>
      <dgm:spPr/>
    </dgm:pt>
    <dgm:pt modelId="{4BEBB8DD-ADED-41C2-AEEF-8F651909A9E6}" type="pres">
      <dgm:prSet presAssocID="{852952AD-5D9E-4B5D-B811-A493F78D1371}" presName="iconRect" presStyleLbl="node1" presStyleIdx="1" presStyleCnt="2" custScaleX="154522" custScaleY="102760" custLinFactNeighborX="-36057" custLinFactNeighborY="-39258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erson with Idea"/>
        </a:ext>
      </dgm:extLst>
    </dgm:pt>
    <dgm:pt modelId="{A0B2C735-B38D-463C-B8EF-4A85F9E6609B}" type="pres">
      <dgm:prSet presAssocID="{852952AD-5D9E-4B5D-B811-A493F78D1371}" presName="iconSpace" presStyleCnt="0"/>
      <dgm:spPr/>
    </dgm:pt>
    <dgm:pt modelId="{9BFBE3DB-C319-4B4C-9A4D-48BD84561914}" type="pres">
      <dgm:prSet presAssocID="{852952AD-5D9E-4B5D-B811-A493F78D1371}" presName="parTx" presStyleLbl="revTx" presStyleIdx="2" presStyleCnt="4" custScaleY="112142" custLinFactNeighborX="-4536" custLinFactNeighborY="-31364">
        <dgm:presLayoutVars>
          <dgm:chMax val="0"/>
          <dgm:chPref val="0"/>
        </dgm:presLayoutVars>
      </dgm:prSet>
      <dgm:spPr/>
    </dgm:pt>
    <dgm:pt modelId="{2B220328-B0C1-45B8-A4D7-6DE2F56F89B5}" type="pres">
      <dgm:prSet presAssocID="{852952AD-5D9E-4B5D-B811-A493F78D1371}" presName="txSpace" presStyleCnt="0"/>
      <dgm:spPr/>
    </dgm:pt>
    <dgm:pt modelId="{24F15BFF-7B4D-48E5-8866-89FE2BAE33C4}" type="pres">
      <dgm:prSet presAssocID="{852952AD-5D9E-4B5D-B811-A493F78D1371}" presName="desTx" presStyleLbl="revTx" presStyleIdx="3" presStyleCnt="4" custScaleY="511130" custLinFactY="88693" custLinFactNeighborX="176" custLinFactNeighborY="100000">
        <dgm:presLayoutVars/>
      </dgm:prSet>
      <dgm:spPr/>
    </dgm:pt>
  </dgm:ptLst>
  <dgm:cxnLst>
    <dgm:cxn modelId="{3482EF0E-A073-4F93-9F20-D6BAB773165B}" srcId="{31AAA68D-D155-47DC-8708-BDB42C0F6C77}" destId="{7C12892D-89CD-4459-A6CA-756A4296485F}" srcOrd="0" destOrd="0" parTransId="{C8EBF07A-7E3D-4211-B689-6520A2D2C09C}" sibTransId="{8492912A-A8CA-49A4-8ADC-B30C6325609B}"/>
    <dgm:cxn modelId="{FA563728-107F-4089-839E-DF79BB4837A3}" srcId="{31AAA68D-D155-47DC-8708-BDB42C0F6C77}" destId="{852952AD-5D9E-4B5D-B811-A493F78D1371}" srcOrd="1" destOrd="0" parTransId="{E2011921-5403-4DBF-B613-6EF4758DE941}" sibTransId="{07E1402C-483E-4DFB-ADDD-A503CF2117BF}"/>
    <dgm:cxn modelId="{832C0D5E-F7A0-4372-8BA0-041501647168}" type="presOf" srcId="{31AAA68D-D155-47DC-8708-BDB42C0F6C77}" destId="{C17CD5A8-77D6-4A17-BA47-D72F96A7BD48}" srcOrd="0" destOrd="0" presId="urn:microsoft.com/office/officeart/2018/5/layout/CenteredIconLabelDescriptionList"/>
    <dgm:cxn modelId="{A03D2B55-A545-4CE7-90B5-C55963A3067D}" type="presOf" srcId="{3F657B52-90DE-4E0A-B1BE-B063FD17E7FC}" destId="{24F15BFF-7B4D-48E5-8866-89FE2BAE33C4}" srcOrd="0" destOrd="0" presId="urn:microsoft.com/office/officeart/2018/5/layout/CenteredIconLabelDescriptionList"/>
    <dgm:cxn modelId="{2E9A507D-BB56-4050-AAD8-2423797C2508}" type="presOf" srcId="{852952AD-5D9E-4B5D-B811-A493F78D1371}" destId="{9BFBE3DB-C319-4B4C-9A4D-48BD84561914}" srcOrd="0" destOrd="0" presId="urn:microsoft.com/office/officeart/2018/5/layout/CenteredIconLabelDescriptionList"/>
    <dgm:cxn modelId="{5629E17E-AE7F-4826-9B68-7F2F632CED27}" srcId="{7C12892D-89CD-4459-A6CA-756A4296485F}" destId="{3F551059-B048-44E9-8338-351E79F4DFA8}" srcOrd="0" destOrd="0" parTransId="{F9297CEB-82EC-4D40-A363-169C2E600755}" sibTransId="{EEF30D31-95C5-4671-BF98-CA4BF0307E82}"/>
    <dgm:cxn modelId="{A61C439B-3C5C-49CD-96C3-239FC653B7AE}" srcId="{852952AD-5D9E-4B5D-B811-A493F78D1371}" destId="{3F657B52-90DE-4E0A-B1BE-B063FD17E7FC}" srcOrd="0" destOrd="0" parTransId="{63B2E2AC-0788-4358-9E1A-0EFC52F961C3}" sibTransId="{BD148E45-7488-4D65-A14C-F996ECE2FF2B}"/>
    <dgm:cxn modelId="{FEB451A1-B1B3-421F-B6FA-293A0DAD2103}" type="presOf" srcId="{3F551059-B048-44E9-8338-351E79F4DFA8}" destId="{85C99982-68EB-423B-8091-BB40A6403AB7}" srcOrd="0" destOrd="0" presId="urn:microsoft.com/office/officeart/2018/5/layout/CenteredIconLabelDescriptionList"/>
    <dgm:cxn modelId="{36D76EB3-BF2E-46DE-ABB3-A914EE7F79DB}" type="presOf" srcId="{7C12892D-89CD-4459-A6CA-756A4296485F}" destId="{B7422017-8946-4103-85DB-7B262C70C79F}" srcOrd="0" destOrd="0" presId="urn:microsoft.com/office/officeart/2018/5/layout/CenteredIconLabelDescriptionList"/>
    <dgm:cxn modelId="{A603EC7F-FE6D-46D0-9353-8ACDC78808B9}" type="presParOf" srcId="{C17CD5A8-77D6-4A17-BA47-D72F96A7BD48}" destId="{49FAC01B-6D2A-40F3-8BD4-A19EFF4007B4}" srcOrd="0" destOrd="0" presId="urn:microsoft.com/office/officeart/2018/5/layout/CenteredIconLabelDescriptionList"/>
    <dgm:cxn modelId="{1A4D4B9F-A283-4D21-A4E9-9C1762543588}" type="presParOf" srcId="{49FAC01B-6D2A-40F3-8BD4-A19EFF4007B4}" destId="{A7E7AEEB-885A-4522-B0B3-FF357F1E61D4}" srcOrd="0" destOrd="0" presId="urn:microsoft.com/office/officeart/2018/5/layout/CenteredIconLabelDescriptionList"/>
    <dgm:cxn modelId="{73DB647B-DC51-4AEC-8B1B-397A7377F98D}" type="presParOf" srcId="{49FAC01B-6D2A-40F3-8BD4-A19EFF4007B4}" destId="{BC413DA5-91A9-4544-91B7-799A1865D67F}" srcOrd="1" destOrd="0" presId="urn:microsoft.com/office/officeart/2018/5/layout/CenteredIconLabelDescriptionList"/>
    <dgm:cxn modelId="{722703F1-85FB-4FE5-BC29-9110FB8DC3F4}" type="presParOf" srcId="{49FAC01B-6D2A-40F3-8BD4-A19EFF4007B4}" destId="{B7422017-8946-4103-85DB-7B262C70C79F}" srcOrd="2" destOrd="0" presId="urn:microsoft.com/office/officeart/2018/5/layout/CenteredIconLabelDescriptionList"/>
    <dgm:cxn modelId="{A647139E-6986-4170-B6B2-1285870AD73C}" type="presParOf" srcId="{49FAC01B-6D2A-40F3-8BD4-A19EFF4007B4}" destId="{0246619E-2FCB-4129-80EE-25A8DC7726FE}" srcOrd="3" destOrd="0" presId="urn:microsoft.com/office/officeart/2018/5/layout/CenteredIconLabelDescriptionList"/>
    <dgm:cxn modelId="{FC28DF10-0454-4AF0-8E8D-EEA39F49A08C}" type="presParOf" srcId="{49FAC01B-6D2A-40F3-8BD4-A19EFF4007B4}" destId="{85C99982-68EB-423B-8091-BB40A6403AB7}" srcOrd="4" destOrd="0" presId="urn:microsoft.com/office/officeart/2018/5/layout/CenteredIconLabelDescriptionList"/>
    <dgm:cxn modelId="{2CABF92A-BAA2-436A-9490-4A17BE1B9375}" type="presParOf" srcId="{C17CD5A8-77D6-4A17-BA47-D72F96A7BD48}" destId="{82379C79-5177-4C39-8339-C3FE15F34C76}" srcOrd="1" destOrd="0" presId="urn:microsoft.com/office/officeart/2018/5/layout/CenteredIconLabelDescriptionList"/>
    <dgm:cxn modelId="{95E86FE1-672C-47B4-B7F3-936DEEEB05A5}" type="presParOf" srcId="{C17CD5A8-77D6-4A17-BA47-D72F96A7BD48}" destId="{41D8DAED-83BA-4FD0-991C-B92BD9182AFC}" srcOrd="2" destOrd="0" presId="urn:microsoft.com/office/officeart/2018/5/layout/CenteredIconLabelDescriptionList"/>
    <dgm:cxn modelId="{C303BD09-6D0B-4B94-828D-4ADB51DF4A42}" type="presParOf" srcId="{41D8DAED-83BA-4FD0-991C-B92BD9182AFC}" destId="{4BEBB8DD-ADED-41C2-AEEF-8F651909A9E6}" srcOrd="0" destOrd="0" presId="urn:microsoft.com/office/officeart/2018/5/layout/CenteredIconLabelDescriptionList"/>
    <dgm:cxn modelId="{4E63A38D-D891-4FE7-803C-719A39E87346}" type="presParOf" srcId="{41D8DAED-83BA-4FD0-991C-B92BD9182AFC}" destId="{A0B2C735-B38D-463C-B8EF-4A85F9E6609B}" srcOrd="1" destOrd="0" presId="urn:microsoft.com/office/officeart/2018/5/layout/CenteredIconLabelDescriptionList"/>
    <dgm:cxn modelId="{F84C3495-D2C0-43EC-8035-EAE9DC4EFE9B}" type="presParOf" srcId="{41D8DAED-83BA-4FD0-991C-B92BD9182AFC}" destId="{9BFBE3DB-C319-4B4C-9A4D-48BD84561914}" srcOrd="2" destOrd="0" presId="urn:microsoft.com/office/officeart/2018/5/layout/CenteredIconLabelDescriptionList"/>
    <dgm:cxn modelId="{D9396C9E-65C4-493B-AF06-0DA24FFDBF5F}" type="presParOf" srcId="{41D8DAED-83BA-4FD0-991C-B92BD9182AFC}" destId="{2B220328-B0C1-45B8-A4D7-6DE2F56F89B5}" srcOrd="3" destOrd="0" presId="urn:microsoft.com/office/officeart/2018/5/layout/CenteredIconLabelDescriptionList"/>
    <dgm:cxn modelId="{82535AC5-317E-433D-A675-DFD0DF8FB726}" type="presParOf" srcId="{41D8DAED-83BA-4FD0-991C-B92BD9182AFC}" destId="{24F15BFF-7B4D-48E5-8866-89FE2BAE33C4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BF78E4B-0DAE-4B39-AC06-27BFFD863A3B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36BFFAA-5964-4512-8CA7-93620F35BC9C}">
      <dgm:prSet/>
      <dgm:spPr/>
      <dgm:t>
        <a:bodyPr/>
        <a:lstStyle/>
        <a:p>
          <a:r>
            <a:rPr lang="en-US" dirty="0"/>
            <a:t>See </a:t>
          </a:r>
          <a:r>
            <a:rPr lang="en-US" dirty="0" err="1"/>
            <a:t>diagramm</a:t>
          </a:r>
          <a:r>
            <a:rPr lang="en-US" dirty="0"/>
            <a:t> </a:t>
          </a:r>
          <a:r>
            <a:rPr lang="en-US" dirty="0" err="1"/>
            <a:t>näitab</a:t>
          </a:r>
          <a:r>
            <a:rPr lang="en-US" dirty="0"/>
            <a:t> </a:t>
          </a:r>
          <a:r>
            <a:rPr lang="en-US" dirty="0" err="1"/>
            <a:t>tööstandardite</a:t>
          </a:r>
          <a:r>
            <a:rPr lang="en-US" dirty="0"/>
            <a:t> </a:t>
          </a:r>
          <a:r>
            <a:rPr lang="en-US" dirty="0" err="1"/>
            <a:t>järgimise</a:t>
          </a:r>
          <a:r>
            <a:rPr lang="en-US" dirty="0"/>
            <a:t> </a:t>
          </a:r>
          <a:r>
            <a:rPr lang="en-US" dirty="0" err="1"/>
            <a:t>taset</a:t>
          </a:r>
          <a:r>
            <a:rPr lang="en-US" dirty="0"/>
            <a:t> </a:t>
          </a:r>
          <a:r>
            <a:rPr lang="en-US" dirty="0" err="1"/>
            <a:t>eri</a:t>
          </a:r>
          <a:r>
            <a:rPr lang="en-US" dirty="0"/>
            <a:t> </a:t>
          </a:r>
          <a:r>
            <a:rPr lang="en-US" dirty="0" err="1"/>
            <a:t>piirkondades</a:t>
          </a:r>
          <a:r>
            <a:rPr lang="en-US" dirty="0"/>
            <a:t>.</a:t>
          </a:r>
        </a:p>
      </dgm:t>
    </dgm:pt>
    <dgm:pt modelId="{397CA0D7-9E1C-4B5B-9EDC-AE225B322C14}" type="parTrans" cxnId="{F2F54DDC-F6EF-4C13-81E7-67EFEF9A21EE}">
      <dgm:prSet/>
      <dgm:spPr/>
      <dgm:t>
        <a:bodyPr/>
        <a:lstStyle/>
        <a:p>
          <a:endParaRPr lang="en-US"/>
        </a:p>
      </dgm:t>
    </dgm:pt>
    <dgm:pt modelId="{629796C6-9A0A-4EF9-90EE-F92CAF755CBC}" type="sibTrans" cxnId="{F2F54DDC-F6EF-4C13-81E7-67EFEF9A21EE}">
      <dgm:prSet/>
      <dgm:spPr/>
      <dgm:t>
        <a:bodyPr/>
        <a:lstStyle/>
        <a:p>
          <a:endParaRPr lang="en-US"/>
        </a:p>
      </dgm:t>
    </dgm:pt>
    <dgm:pt modelId="{00A3213F-09D3-4AD9-85D1-3C0CFC0C9EFE}">
      <dgm:prSet custT="1"/>
      <dgm:spPr/>
      <dgm:t>
        <a:bodyPr/>
        <a:lstStyle/>
        <a:p>
          <a:r>
            <a:rPr lang="fi-FI" sz="1700" kern="1200" dirty="0">
              <a:solidFill>
                <a:prstClr val="white"/>
              </a:solidFill>
              <a:latin typeface="Aptos" panose="02110004020202020204"/>
              <a:ea typeface="+mn-ea"/>
              <a:cs typeface="+mn-cs"/>
            </a:rPr>
            <a:t>Kõrge </a:t>
          </a:r>
          <a:r>
            <a:rPr lang="fi-FI" sz="1700" kern="1200" dirty="0" err="1">
              <a:solidFill>
                <a:prstClr val="white"/>
              </a:solidFill>
              <a:latin typeface="Aptos" panose="02110004020202020204"/>
              <a:ea typeface="+mn-ea"/>
              <a:cs typeface="+mn-cs"/>
            </a:rPr>
            <a:t>vastavus</a:t>
          </a:r>
          <a:r>
            <a:rPr lang="fi-FI" sz="1700" kern="1200" dirty="0">
              <a:solidFill>
                <a:prstClr val="white"/>
              </a:solidFill>
              <a:latin typeface="Aptos" panose="02110004020202020204"/>
              <a:ea typeface="+mn-ea"/>
              <a:cs typeface="+mn-cs"/>
            </a:rPr>
            <a:t>: </a:t>
          </a:r>
          <a:r>
            <a:rPr lang="fi-FI" sz="1700" kern="1200" dirty="0" err="1">
              <a:solidFill>
                <a:prstClr val="white"/>
              </a:solidFill>
              <a:latin typeface="Aptos" panose="02110004020202020204"/>
              <a:ea typeface="+mn-ea"/>
              <a:cs typeface="+mn-cs"/>
            </a:rPr>
            <a:t>Roheline</a:t>
          </a:r>
          <a:r>
            <a:rPr lang="fi-FI" sz="1700" kern="1200" dirty="0">
              <a:solidFill>
                <a:prstClr val="white"/>
              </a:solidFill>
              <a:latin typeface="Aptos" panose="02110004020202020204"/>
              <a:ea typeface="+mn-ea"/>
              <a:cs typeface="+mn-cs"/>
            </a:rPr>
            <a:t> </a:t>
          </a:r>
          <a:r>
            <a:rPr lang="fi-FI" sz="1700" kern="1200" dirty="0" err="1">
              <a:solidFill>
                <a:prstClr val="white"/>
              </a:solidFill>
              <a:latin typeface="Aptos" panose="02110004020202020204"/>
              <a:ea typeface="+mn-ea"/>
              <a:cs typeface="+mn-cs"/>
            </a:rPr>
            <a:t>tähistab</a:t>
          </a:r>
          <a:r>
            <a:rPr lang="fi-FI" sz="1700" kern="1200" dirty="0">
              <a:solidFill>
                <a:prstClr val="white"/>
              </a:solidFill>
              <a:latin typeface="Aptos" panose="02110004020202020204"/>
              <a:ea typeface="+mn-ea"/>
              <a:cs typeface="+mn-cs"/>
            </a:rPr>
            <a:t> </a:t>
          </a:r>
          <a:r>
            <a:rPr lang="fi-FI" sz="1700" kern="1200" dirty="0" err="1">
              <a:solidFill>
                <a:prstClr val="white"/>
              </a:solidFill>
              <a:latin typeface="Aptos" panose="02110004020202020204"/>
              <a:ea typeface="+mn-ea"/>
              <a:cs typeface="+mn-cs"/>
            </a:rPr>
            <a:t>piirkondi</a:t>
          </a:r>
          <a:r>
            <a:rPr lang="fi-FI" sz="1700" kern="1200" dirty="0">
              <a:solidFill>
                <a:prstClr val="white"/>
              </a:solidFill>
              <a:latin typeface="Aptos" panose="02110004020202020204"/>
              <a:ea typeface="+mn-ea"/>
              <a:cs typeface="+mn-cs"/>
            </a:rPr>
            <a:t>, </a:t>
          </a:r>
          <a:r>
            <a:rPr lang="fi-FI" sz="1700" kern="1200" dirty="0" err="1">
              <a:solidFill>
                <a:prstClr val="white"/>
              </a:solidFill>
              <a:latin typeface="Aptos" panose="02110004020202020204"/>
              <a:ea typeface="+mn-ea"/>
              <a:cs typeface="+mn-cs"/>
            </a:rPr>
            <a:t>kus</a:t>
          </a:r>
          <a:r>
            <a:rPr lang="fi-FI" sz="1700" kern="1200" dirty="0">
              <a:solidFill>
                <a:prstClr val="white"/>
              </a:solidFill>
              <a:latin typeface="Aptos" panose="02110004020202020204"/>
              <a:ea typeface="+mn-ea"/>
              <a:cs typeface="+mn-cs"/>
            </a:rPr>
            <a:t> on </a:t>
          </a:r>
          <a:r>
            <a:rPr lang="fi-FI" sz="1700" kern="1200" dirty="0" err="1">
              <a:solidFill>
                <a:prstClr val="white"/>
              </a:solidFill>
              <a:latin typeface="Aptos" panose="02110004020202020204"/>
              <a:ea typeface="+mn-ea"/>
              <a:cs typeface="+mn-cs"/>
            </a:rPr>
            <a:t>kõrge</a:t>
          </a:r>
          <a:r>
            <a:rPr lang="fi-FI" sz="1700" kern="1200" dirty="0">
              <a:solidFill>
                <a:prstClr val="white"/>
              </a:solidFill>
              <a:latin typeface="Aptos" panose="02110004020202020204"/>
              <a:ea typeface="+mn-ea"/>
              <a:cs typeface="+mn-cs"/>
            </a:rPr>
            <a:t> </a:t>
          </a:r>
          <a:r>
            <a:rPr lang="fi-FI" sz="1700" kern="1200" dirty="0" err="1">
              <a:solidFill>
                <a:prstClr val="white"/>
              </a:solidFill>
              <a:latin typeface="Aptos" panose="02110004020202020204"/>
              <a:ea typeface="+mn-ea"/>
              <a:cs typeface="+mn-cs"/>
            </a:rPr>
            <a:t>vastavus</a:t>
          </a:r>
          <a:r>
            <a:rPr lang="fi-FI" sz="1700" kern="1200" dirty="0">
              <a:solidFill>
                <a:prstClr val="white"/>
              </a:solidFill>
              <a:latin typeface="Aptos" panose="02110004020202020204"/>
              <a:ea typeface="+mn-ea"/>
              <a:cs typeface="+mn-cs"/>
            </a:rPr>
            <a:t>.</a:t>
          </a:r>
          <a:endParaRPr lang="en-US" sz="1700" kern="1200" dirty="0">
            <a:solidFill>
              <a:prstClr val="white"/>
            </a:solidFill>
            <a:latin typeface="Aptos" panose="02110004020202020204"/>
            <a:ea typeface="+mn-ea"/>
            <a:cs typeface="+mn-cs"/>
          </a:endParaRPr>
        </a:p>
      </dgm:t>
    </dgm:pt>
    <dgm:pt modelId="{0F4806F3-9B31-4526-8ED0-27FDF1B44A81}" type="parTrans" cxnId="{CCEC4F2C-41D5-4A24-AC58-3AC3ED632442}">
      <dgm:prSet/>
      <dgm:spPr/>
      <dgm:t>
        <a:bodyPr/>
        <a:lstStyle/>
        <a:p>
          <a:endParaRPr lang="en-US"/>
        </a:p>
      </dgm:t>
    </dgm:pt>
    <dgm:pt modelId="{84202FEC-2D03-4166-96E6-9F1B90D5EF6A}" type="sibTrans" cxnId="{CCEC4F2C-41D5-4A24-AC58-3AC3ED632442}">
      <dgm:prSet/>
      <dgm:spPr/>
      <dgm:t>
        <a:bodyPr/>
        <a:lstStyle/>
        <a:p>
          <a:endParaRPr lang="en-US"/>
        </a:p>
      </dgm:t>
    </dgm:pt>
    <dgm:pt modelId="{813B57D5-BF7B-432B-9F48-833A2C31B634}">
      <dgm:prSet custT="1"/>
      <dgm:spPr/>
      <dgm:t>
        <a:bodyPr/>
        <a:lstStyle/>
        <a:p>
          <a:r>
            <a:rPr lang="fi-FI" sz="1800" b="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Keskmine</a:t>
          </a:r>
          <a:r>
            <a:rPr lang="fi-FI" sz="18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fi-FI" sz="1800" b="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vastavus</a:t>
          </a:r>
          <a:r>
            <a:rPr lang="fi-FI" sz="18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: </a:t>
          </a:r>
          <a:r>
            <a:rPr lang="fi-FI" sz="1800" b="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Kollane</a:t>
          </a:r>
          <a:r>
            <a:rPr lang="fi-FI" sz="18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fi-FI" sz="1800" b="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näitab</a:t>
          </a:r>
          <a:r>
            <a:rPr lang="fi-FI" sz="18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fi-FI" sz="1800" b="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piirkondi</a:t>
          </a:r>
          <a:r>
            <a:rPr lang="fi-FI" sz="18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, </a:t>
          </a:r>
          <a:r>
            <a:rPr lang="fi-FI" sz="1800" b="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kus</a:t>
          </a:r>
          <a:r>
            <a:rPr lang="fi-FI" sz="18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on </a:t>
          </a:r>
          <a:r>
            <a:rPr lang="fi-FI" sz="1800" b="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mõõdukad</a:t>
          </a:r>
          <a:r>
            <a:rPr lang="fi-FI" sz="18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fi-FI" sz="1800" b="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vastavusprobleemid</a:t>
          </a:r>
          <a:r>
            <a:rPr lang="fi-FI" sz="18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.</a:t>
          </a:r>
          <a:endParaRPr lang="en-US" sz="1800" b="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6E58737E-C054-4D9D-8F72-3D9AA07457F9}" type="parTrans" cxnId="{07DACE66-ACFB-4F7B-9488-3F1177035ECE}">
      <dgm:prSet/>
      <dgm:spPr/>
      <dgm:t>
        <a:bodyPr/>
        <a:lstStyle/>
        <a:p>
          <a:endParaRPr lang="en-US"/>
        </a:p>
      </dgm:t>
    </dgm:pt>
    <dgm:pt modelId="{B8002AA7-9B6E-420F-9B97-DEB262BA89F5}" type="sibTrans" cxnId="{07DACE66-ACFB-4F7B-9488-3F1177035ECE}">
      <dgm:prSet/>
      <dgm:spPr/>
      <dgm:t>
        <a:bodyPr/>
        <a:lstStyle/>
        <a:p>
          <a:endParaRPr lang="en-US"/>
        </a:p>
      </dgm:t>
    </dgm:pt>
    <dgm:pt modelId="{71A8C6CE-D1D0-4D43-A637-FC123EB11418}">
      <dgm:prSet custT="1"/>
      <dgm:spPr/>
      <dgm:t>
        <a:bodyPr/>
        <a:lstStyle/>
        <a:p>
          <a:pPr>
            <a:buNone/>
          </a:pPr>
          <a:r>
            <a:rPr lang="fi-FI" sz="1800" b="0" kern="1200" dirty="0" err="1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Madal</a:t>
          </a:r>
          <a:r>
            <a:rPr lang="fi-FI" sz="1800" b="0" kern="1200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fi-FI" sz="1800" b="0" kern="1200" dirty="0" err="1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vastavus</a:t>
          </a:r>
          <a:r>
            <a:rPr lang="fi-FI" sz="1800" b="0" kern="1200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: </a:t>
          </a:r>
          <a:r>
            <a:rPr lang="fi-FI" sz="1800" b="0" kern="1200" dirty="0" err="1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punane</a:t>
          </a:r>
          <a:r>
            <a:rPr lang="fi-FI" sz="1800" b="0" kern="1200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fi-FI" sz="1800" b="0" kern="1200" dirty="0" err="1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tähistab</a:t>
          </a:r>
          <a:r>
            <a:rPr lang="fi-FI" sz="1800" b="0" kern="1200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fi-FI" sz="1800" b="0" kern="1200" dirty="0" err="1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piirkondi</a:t>
          </a:r>
          <a:r>
            <a:rPr lang="fi-FI" sz="1800" b="0" kern="1200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, </a:t>
          </a:r>
          <a:r>
            <a:rPr lang="fi-FI" sz="1800" b="0" kern="1200" dirty="0" err="1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kus</a:t>
          </a:r>
          <a:r>
            <a:rPr lang="fi-FI" sz="1800" b="0" kern="1200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fi-FI" sz="1800" kern="1200" dirty="0" err="1"/>
            <a:t>vastavus</a:t>
          </a:r>
          <a:r>
            <a:rPr lang="fi-FI" sz="1800" kern="1200" dirty="0"/>
            <a:t> on </a:t>
          </a:r>
          <a:r>
            <a:rPr lang="fi-FI" sz="1800" kern="1200" dirty="0" err="1"/>
            <a:t>madal</a:t>
          </a:r>
          <a:r>
            <a:rPr lang="fi-FI" sz="1800" kern="1200" dirty="0"/>
            <a:t>.</a:t>
          </a:r>
          <a:endParaRPr lang="en-US" sz="18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FA617EC0-8489-4FA9-B167-742BEA1198AD}" type="parTrans" cxnId="{4D0F4035-31F9-4B3D-AECE-B56A05123E6C}">
      <dgm:prSet/>
      <dgm:spPr/>
      <dgm:t>
        <a:bodyPr/>
        <a:lstStyle/>
        <a:p>
          <a:endParaRPr lang="en-US"/>
        </a:p>
      </dgm:t>
    </dgm:pt>
    <dgm:pt modelId="{742B46BB-BCFB-4D14-B32D-383A116824D5}" type="sibTrans" cxnId="{4D0F4035-31F9-4B3D-AECE-B56A05123E6C}">
      <dgm:prSet/>
      <dgm:spPr/>
      <dgm:t>
        <a:bodyPr/>
        <a:lstStyle/>
        <a:p>
          <a:endParaRPr lang="en-US"/>
        </a:p>
      </dgm:t>
    </dgm:pt>
    <dgm:pt modelId="{B8159579-341A-4C69-AB6B-EAF3AF2CEE05}">
      <dgm:prSet custT="1"/>
      <dgm:spPr/>
      <dgm:t>
        <a:bodyPr/>
        <a:lstStyle/>
        <a:p>
          <a:r>
            <a:rPr lang="en-US" sz="1800" b="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Tähelepanekud</a:t>
          </a:r>
          <a:r>
            <a:rPr lang="en-US" sz="18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: </a:t>
          </a:r>
          <a:r>
            <a:rPr lang="en-US" sz="1800" b="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Aafrikas</a:t>
          </a:r>
          <a:r>
            <a:rPr lang="en-US" sz="18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on </a:t>
          </a:r>
          <a:r>
            <a:rPr lang="en-US" sz="1800" b="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madala</a:t>
          </a:r>
          <a:r>
            <a:rPr lang="en-US" sz="18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800" b="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vastavuse</a:t>
          </a:r>
          <a:r>
            <a:rPr lang="en-US" sz="18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800" b="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protsent</a:t>
          </a:r>
          <a:r>
            <a:rPr lang="en-US" sz="18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800" b="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kõrgeim</a:t>
          </a:r>
          <a:r>
            <a:rPr lang="en-US" sz="18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, </a:t>
          </a:r>
          <a:r>
            <a:rPr lang="en-US" sz="1800" b="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samas</a:t>
          </a:r>
          <a:r>
            <a:rPr lang="en-US" sz="18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800" b="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kui</a:t>
          </a:r>
          <a:r>
            <a:rPr lang="en-US" sz="18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800" b="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teistes</a:t>
          </a:r>
          <a:r>
            <a:rPr lang="en-US" sz="18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800" b="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piirkondades</a:t>
          </a:r>
          <a:r>
            <a:rPr lang="en-US" sz="18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on </a:t>
          </a:r>
          <a:r>
            <a:rPr lang="en-US" sz="1800" b="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vastavuse</a:t>
          </a:r>
          <a:r>
            <a:rPr lang="en-US" sz="18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tase </a:t>
          </a:r>
          <a:r>
            <a:rPr lang="en-US" sz="1800" b="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suhteliselt</a:t>
          </a:r>
          <a:r>
            <a:rPr lang="en-US" sz="18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800" b="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kõrgem</a:t>
          </a:r>
          <a:r>
            <a:rPr lang="en-US" sz="18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.</a:t>
          </a:r>
        </a:p>
      </dgm:t>
    </dgm:pt>
    <dgm:pt modelId="{38B8870F-ADF4-495A-8F45-9EA2B7504B0B}" type="parTrans" cxnId="{74440EBB-4B3F-4E44-8C30-AEA9C277A830}">
      <dgm:prSet/>
      <dgm:spPr/>
      <dgm:t>
        <a:bodyPr/>
        <a:lstStyle/>
        <a:p>
          <a:endParaRPr lang="en-US"/>
        </a:p>
      </dgm:t>
    </dgm:pt>
    <dgm:pt modelId="{08A02CB7-FFA1-4657-915E-8D021E7EF171}" type="sibTrans" cxnId="{74440EBB-4B3F-4E44-8C30-AEA9C277A830}">
      <dgm:prSet/>
      <dgm:spPr/>
      <dgm:t>
        <a:bodyPr/>
        <a:lstStyle/>
        <a:p>
          <a:endParaRPr lang="en-US"/>
        </a:p>
      </dgm:t>
    </dgm:pt>
    <dgm:pt modelId="{AEF4DB45-CF68-4C39-8B59-B97CF4D3F294}" type="pres">
      <dgm:prSet presAssocID="{FBF78E4B-0DAE-4B39-AC06-27BFFD863A3B}" presName="diagram" presStyleCnt="0">
        <dgm:presLayoutVars>
          <dgm:dir/>
          <dgm:resizeHandles val="exact"/>
        </dgm:presLayoutVars>
      </dgm:prSet>
      <dgm:spPr/>
    </dgm:pt>
    <dgm:pt modelId="{EEC635C4-39CB-47DC-A611-A212527744D5}" type="pres">
      <dgm:prSet presAssocID="{E36BFFAA-5964-4512-8CA7-93620F35BC9C}" presName="node" presStyleLbl="node1" presStyleIdx="0" presStyleCnt="5" custLinFactNeighborX="-4824">
        <dgm:presLayoutVars>
          <dgm:bulletEnabled val="1"/>
        </dgm:presLayoutVars>
      </dgm:prSet>
      <dgm:spPr/>
    </dgm:pt>
    <dgm:pt modelId="{B2FBC5CF-2A82-4983-9371-B50F2FCA5080}" type="pres">
      <dgm:prSet presAssocID="{629796C6-9A0A-4EF9-90EE-F92CAF755CBC}" presName="sibTrans" presStyleCnt="0"/>
      <dgm:spPr/>
    </dgm:pt>
    <dgm:pt modelId="{3F20605D-569D-4F10-BCF7-9D8B1CD36892}" type="pres">
      <dgm:prSet presAssocID="{00A3213F-09D3-4AD9-85D1-3C0CFC0C9EFE}" presName="node" presStyleLbl="node1" presStyleIdx="1" presStyleCnt="5" custLinFactNeighborX="-4698">
        <dgm:presLayoutVars>
          <dgm:bulletEnabled val="1"/>
        </dgm:presLayoutVars>
      </dgm:prSet>
      <dgm:spPr/>
    </dgm:pt>
    <dgm:pt modelId="{903BC556-F004-49FB-BD67-539977AB9335}" type="pres">
      <dgm:prSet presAssocID="{84202FEC-2D03-4166-96E6-9F1B90D5EF6A}" presName="sibTrans" presStyleCnt="0"/>
      <dgm:spPr/>
    </dgm:pt>
    <dgm:pt modelId="{EBD40DCC-977B-4C10-8DE3-320D057698EC}" type="pres">
      <dgm:prSet presAssocID="{813B57D5-BF7B-432B-9F48-833A2C31B634}" presName="node" presStyleLbl="node1" presStyleIdx="2" presStyleCnt="5" custLinFactNeighborX="-13624" custLinFactNeighborY="4491">
        <dgm:presLayoutVars>
          <dgm:bulletEnabled val="1"/>
        </dgm:presLayoutVars>
      </dgm:prSet>
      <dgm:spPr/>
    </dgm:pt>
    <dgm:pt modelId="{E9D0D64C-1B15-4918-A9FA-FEB3855AD34F}" type="pres">
      <dgm:prSet presAssocID="{B8002AA7-9B6E-420F-9B97-DEB262BA89F5}" presName="sibTrans" presStyleCnt="0"/>
      <dgm:spPr/>
    </dgm:pt>
    <dgm:pt modelId="{A73C1200-AA78-44FD-8815-1BBC4EF8906D}" type="pres">
      <dgm:prSet presAssocID="{71A8C6CE-D1D0-4D43-A637-FC123EB11418}" presName="node" presStyleLbl="node1" presStyleIdx="3" presStyleCnt="5" custLinFactNeighborX="-5638" custLinFactNeighborY="4491">
        <dgm:presLayoutVars>
          <dgm:bulletEnabled val="1"/>
        </dgm:presLayoutVars>
      </dgm:prSet>
      <dgm:spPr/>
    </dgm:pt>
    <dgm:pt modelId="{1792012B-633B-427F-A4F7-05A75B893927}" type="pres">
      <dgm:prSet presAssocID="{742B46BB-BCFB-4D14-B32D-383A116824D5}" presName="sibTrans" presStyleCnt="0"/>
      <dgm:spPr/>
    </dgm:pt>
    <dgm:pt modelId="{B4EC4667-7217-47AD-8192-93357A963CDB}" type="pres">
      <dgm:prSet presAssocID="{B8159579-341A-4C69-AB6B-EAF3AF2CEE05}" presName="node" presStyleLbl="node1" presStyleIdx="4" presStyleCnt="5" custScaleX="132482" custScaleY="136454" custLinFactNeighborX="-3713" custLinFactNeighborY="-1616">
        <dgm:presLayoutVars>
          <dgm:bulletEnabled val="1"/>
        </dgm:presLayoutVars>
      </dgm:prSet>
      <dgm:spPr/>
    </dgm:pt>
  </dgm:ptLst>
  <dgm:cxnLst>
    <dgm:cxn modelId="{CCEC4F2C-41D5-4A24-AC58-3AC3ED632442}" srcId="{FBF78E4B-0DAE-4B39-AC06-27BFFD863A3B}" destId="{00A3213F-09D3-4AD9-85D1-3C0CFC0C9EFE}" srcOrd="1" destOrd="0" parTransId="{0F4806F3-9B31-4526-8ED0-27FDF1B44A81}" sibTransId="{84202FEC-2D03-4166-96E6-9F1B90D5EF6A}"/>
    <dgm:cxn modelId="{4D0F4035-31F9-4B3D-AECE-B56A05123E6C}" srcId="{FBF78E4B-0DAE-4B39-AC06-27BFFD863A3B}" destId="{71A8C6CE-D1D0-4D43-A637-FC123EB11418}" srcOrd="3" destOrd="0" parTransId="{FA617EC0-8489-4FA9-B167-742BEA1198AD}" sibTransId="{742B46BB-BCFB-4D14-B32D-383A116824D5}"/>
    <dgm:cxn modelId="{07DACE66-ACFB-4F7B-9488-3F1177035ECE}" srcId="{FBF78E4B-0DAE-4B39-AC06-27BFFD863A3B}" destId="{813B57D5-BF7B-432B-9F48-833A2C31B634}" srcOrd="2" destOrd="0" parTransId="{6E58737E-C054-4D9D-8F72-3D9AA07457F9}" sibTransId="{B8002AA7-9B6E-420F-9B97-DEB262BA89F5}"/>
    <dgm:cxn modelId="{F80C5A54-7E50-4C93-A748-68B33F160214}" type="presOf" srcId="{FBF78E4B-0DAE-4B39-AC06-27BFFD863A3B}" destId="{AEF4DB45-CF68-4C39-8B59-B97CF4D3F294}" srcOrd="0" destOrd="0" presId="urn:microsoft.com/office/officeart/2005/8/layout/default"/>
    <dgm:cxn modelId="{A3886E80-3471-421B-B1CF-C5D88183DB97}" type="presOf" srcId="{71A8C6CE-D1D0-4D43-A637-FC123EB11418}" destId="{A73C1200-AA78-44FD-8815-1BBC4EF8906D}" srcOrd="0" destOrd="0" presId="urn:microsoft.com/office/officeart/2005/8/layout/default"/>
    <dgm:cxn modelId="{5A43FA9B-63D0-4210-8A75-DD9357746853}" type="presOf" srcId="{813B57D5-BF7B-432B-9F48-833A2C31B634}" destId="{EBD40DCC-977B-4C10-8DE3-320D057698EC}" srcOrd="0" destOrd="0" presId="urn:microsoft.com/office/officeart/2005/8/layout/default"/>
    <dgm:cxn modelId="{B09DC7AA-23E4-46D2-81CC-5419418D4CB6}" type="presOf" srcId="{B8159579-341A-4C69-AB6B-EAF3AF2CEE05}" destId="{B4EC4667-7217-47AD-8192-93357A963CDB}" srcOrd="0" destOrd="0" presId="urn:microsoft.com/office/officeart/2005/8/layout/default"/>
    <dgm:cxn modelId="{74440EBB-4B3F-4E44-8C30-AEA9C277A830}" srcId="{FBF78E4B-0DAE-4B39-AC06-27BFFD863A3B}" destId="{B8159579-341A-4C69-AB6B-EAF3AF2CEE05}" srcOrd="4" destOrd="0" parTransId="{38B8870F-ADF4-495A-8F45-9EA2B7504B0B}" sibTransId="{08A02CB7-FFA1-4657-915E-8D021E7EF171}"/>
    <dgm:cxn modelId="{32FB29C8-06FC-4FAF-B390-7CD11C9573BD}" type="presOf" srcId="{00A3213F-09D3-4AD9-85D1-3C0CFC0C9EFE}" destId="{3F20605D-569D-4F10-BCF7-9D8B1CD36892}" srcOrd="0" destOrd="0" presId="urn:microsoft.com/office/officeart/2005/8/layout/default"/>
    <dgm:cxn modelId="{F2F54DDC-F6EF-4C13-81E7-67EFEF9A21EE}" srcId="{FBF78E4B-0DAE-4B39-AC06-27BFFD863A3B}" destId="{E36BFFAA-5964-4512-8CA7-93620F35BC9C}" srcOrd="0" destOrd="0" parTransId="{397CA0D7-9E1C-4B5B-9EDC-AE225B322C14}" sibTransId="{629796C6-9A0A-4EF9-90EE-F92CAF755CBC}"/>
    <dgm:cxn modelId="{F075D2E5-F38D-45C5-8746-41B68E472E24}" type="presOf" srcId="{E36BFFAA-5964-4512-8CA7-93620F35BC9C}" destId="{EEC635C4-39CB-47DC-A611-A212527744D5}" srcOrd="0" destOrd="0" presId="urn:microsoft.com/office/officeart/2005/8/layout/default"/>
    <dgm:cxn modelId="{D66AC5D8-5EB1-41AD-8E56-BEACABFD0931}" type="presParOf" srcId="{AEF4DB45-CF68-4C39-8B59-B97CF4D3F294}" destId="{EEC635C4-39CB-47DC-A611-A212527744D5}" srcOrd="0" destOrd="0" presId="urn:microsoft.com/office/officeart/2005/8/layout/default"/>
    <dgm:cxn modelId="{F680B693-81F8-4D81-A7C7-12F58D81AEC6}" type="presParOf" srcId="{AEF4DB45-CF68-4C39-8B59-B97CF4D3F294}" destId="{B2FBC5CF-2A82-4983-9371-B50F2FCA5080}" srcOrd="1" destOrd="0" presId="urn:microsoft.com/office/officeart/2005/8/layout/default"/>
    <dgm:cxn modelId="{381B293E-A40B-40B1-A696-F4E30E5E777B}" type="presParOf" srcId="{AEF4DB45-CF68-4C39-8B59-B97CF4D3F294}" destId="{3F20605D-569D-4F10-BCF7-9D8B1CD36892}" srcOrd="2" destOrd="0" presId="urn:microsoft.com/office/officeart/2005/8/layout/default"/>
    <dgm:cxn modelId="{FADFCEB1-BBC7-473A-A562-4D32D695545B}" type="presParOf" srcId="{AEF4DB45-CF68-4C39-8B59-B97CF4D3F294}" destId="{903BC556-F004-49FB-BD67-539977AB9335}" srcOrd="3" destOrd="0" presId="urn:microsoft.com/office/officeart/2005/8/layout/default"/>
    <dgm:cxn modelId="{39F70045-1190-4B45-91FC-A0D1B1F5FE9D}" type="presParOf" srcId="{AEF4DB45-CF68-4C39-8B59-B97CF4D3F294}" destId="{EBD40DCC-977B-4C10-8DE3-320D057698EC}" srcOrd="4" destOrd="0" presId="urn:microsoft.com/office/officeart/2005/8/layout/default"/>
    <dgm:cxn modelId="{4BBD2CC0-6A45-4CA2-B95B-A7B105E95C90}" type="presParOf" srcId="{AEF4DB45-CF68-4C39-8B59-B97CF4D3F294}" destId="{E9D0D64C-1B15-4918-A9FA-FEB3855AD34F}" srcOrd="5" destOrd="0" presId="urn:microsoft.com/office/officeart/2005/8/layout/default"/>
    <dgm:cxn modelId="{E0AAE043-AC72-4ADF-B451-E56D4B6DBF00}" type="presParOf" srcId="{AEF4DB45-CF68-4C39-8B59-B97CF4D3F294}" destId="{A73C1200-AA78-44FD-8815-1BBC4EF8906D}" srcOrd="6" destOrd="0" presId="urn:microsoft.com/office/officeart/2005/8/layout/default"/>
    <dgm:cxn modelId="{1AAD3CCB-6B8F-42C1-B1A5-A70CE3B064FF}" type="presParOf" srcId="{AEF4DB45-CF68-4C39-8B59-B97CF4D3F294}" destId="{1792012B-633B-427F-A4F7-05A75B893927}" srcOrd="7" destOrd="0" presId="urn:microsoft.com/office/officeart/2005/8/layout/default"/>
    <dgm:cxn modelId="{B69185CC-66EF-49B1-AD93-08318AC235E6}" type="presParOf" srcId="{AEF4DB45-CF68-4C39-8B59-B97CF4D3F294}" destId="{B4EC4667-7217-47AD-8192-93357A963CDB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4DF2018-7DDE-4074-8A93-3C1A7FDF2997}" type="doc">
      <dgm:prSet loTypeId="urn:microsoft.com/office/officeart/2018/2/layout/IconCircle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861979D-0F76-45AC-9855-48829AA0FFE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b="1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Süsiniku</a:t>
          </a:r>
          <a:r>
            <a:rPr lang="en-US" sz="1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400" b="1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jalajälg</a:t>
          </a:r>
          <a:r>
            <a:rPr lang="en-US" sz="14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: </a:t>
          </a:r>
          <a:r>
            <a:rPr lang="en-US" sz="1400" b="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alustage</a:t>
          </a:r>
          <a:r>
            <a:rPr lang="en-US" sz="14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400" b="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süsinikumahukatest</a:t>
          </a:r>
          <a:r>
            <a:rPr lang="en-US" sz="14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400" b="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valdkondadest</a:t>
          </a:r>
          <a:r>
            <a:rPr lang="en-US" sz="14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(</a:t>
          </a:r>
          <a:r>
            <a:rPr lang="en-US" sz="1400" b="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nt</a:t>
          </a:r>
          <a:r>
            <a:rPr lang="en-US" sz="14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400" b="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tootmine</a:t>
          </a:r>
          <a:r>
            <a:rPr lang="en-US" sz="14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ja </a:t>
          </a:r>
          <a:r>
            <a:rPr lang="en-US" sz="1400" b="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toorained</a:t>
          </a:r>
          <a:r>
            <a:rPr lang="en-US" sz="14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).</a:t>
          </a:r>
        </a:p>
      </dgm:t>
    </dgm:pt>
    <dgm:pt modelId="{642810B1-6545-42EA-BDC5-6484FC807B41}" type="parTrans" cxnId="{B64F253D-5B65-4C69-9CE9-5CAF3312AADC}">
      <dgm:prSet/>
      <dgm:spPr/>
      <dgm:t>
        <a:bodyPr/>
        <a:lstStyle/>
        <a:p>
          <a:endParaRPr lang="en-US"/>
        </a:p>
      </dgm:t>
    </dgm:pt>
    <dgm:pt modelId="{A91467B7-63FD-4B19-944C-AA2440668FE1}" type="sibTrans" cxnId="{B64F253D-5B65-4C69-9CE9-5CAF3312AADC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9D6D050D-05F2-4507-A04E-9E4D265E9E0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b="1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Jäätmed</a:t>
          </a:r>
          <a:r>
            <a:rPr lang="en-US" sz="1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ja </a:t>
          </a:r>
          <a:r>
            <a:rPr lang="en-US" sz="1400" b="1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ringlussevõtt</a:t>
          </a:r>
          <a:r>
            <a:rPr lang="en-US" sz="1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: </a:t>
          </a:r>
          <a:r>
            <a:rPr lang="en-US" sz="1400" b="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Hinnake</a:t>
          </a:r>
          <a:r>
            <a:rPr lang="en-US" sz="14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400" b="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eesmärkide</a:t>
          </a:r>
          <a:r>
            <a:rPr lang="en-US" sz="14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400" b="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seadmiseks</a:t>
          </a:r>
          <a:r>
            <a:rPr lang="en-US" sz="14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400" b="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praeguseid</a:t>
          </a:r>
          <a:r>
            <a:rPr lang="en-US" sz="14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400" b="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kõrvaldamismeetodeid</a:t>
          </a:r>
          <a:r>
            <a:rPr lang="en-US" sz="14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ja </a:t>
          </a:r>
          <a:r>
            <a:rPr lang="en-US" sz="1400" b="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ringlussevõtu</a:t>
          </a:r>
          <a:r>
            <a:rPr lang="en-US" sz="14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400" b="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määrasid</a:t>
          </a:r>
          <a:r>
            <a:rPr lang="en-US" sz="14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.</a:t>
          </a:r>
        </a:p>
      </dgm:t>
    </dgm:pt>
    <dgm:pt modelId="{9418C9F2-33AF-4DFB-B332-1CC555A09FD1}" type="parTrans" cxnId="{03C9818A-DD41-4355-B579-D900ECEC1837}">
      <dgm:prSet/>
      <dgm:spPr/>
      <dgm:t>
        <a:bodyPr/>
        <a:lstStyle/>
        <a:p>
          <a:endParaRPr lang="en-US"/>
        </a:p>
      </dgm:t>
    </dgm:pt>
    <dgm:pt modelId="{2FE0BD12-0722-476B-96D0-11591D4211F2}" type="sibTrans" cxnId="{03C9818A-DD41-4355-B579-D900ECEC1837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3E488E48-AC38-4F5B-A0AA-8BEDDEE6013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b="1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Teostus</a:t>
          </a:r>
          <a:r>
            <a:rPr lang="en-US" sz="1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: </a:t>
          </a:r>
          <a:r>
            <a:rPr lang="en-US" sz="1400" b="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Rakendage</a:t>
          </a:r>
          <a:r>
            <a:rPr lang="en-US" sz="14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400" b="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jäätmekäitluse</a:t>
          </a:r>
          <a:r>
            <a:rPr lang="en-US" sz="14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400" b="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parimaid</a:t>
          </a:r>
          <a:r>
            <a:rPr lang="en-US" sz="14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400" b="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tavasid</a:t>
          </a:r>
          <a:r>
            <a:rPr lang="en-US" sz="14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(</a:t>
          </a:r>
          <a:r>
            <a:rPr lang="en-US" sz="1400" b="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kompostimine</a:t>
          </a:r>
          <a:r>
            <a:rPr lang="en-US" sz="14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, </a:t>
          </a:r>
          <a:r>
            <a:rPr lang="en-US" sz="1400" b="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ringlussevõtt</a:t>
          </a:r>
          <a:r>
            <a:rPr lang="en-US" sz="14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).</a:t>
          </a:r>
        </a:p>
      </dgm:t>
    </dgm:pt>
    <dgm:pt modelId="{6AD66A79-1A88-482F-B297-7F12F0003B59}" type="parTrans" cxnId="{8E7223AE-F740-49EB-8778-771C6BE36846}">
      <dgm:prSet/>
      <dgm:spPr/>
      <dgm:t>
        <a:bodyPr/>
        <a:lstStyle/>
        <a:p>
          <a:endParaRPr lang="en-US"/>
        </a:p>
      </dgm:t>
    </dgm:pt>
    <dgm:pt modelId="{3E6ECAF9-948A-4DB5-89C3-FC610E9C3568}" type="sibTrans" cxnId="{8E7223AE-F740-49EB-8778-771C6BE36846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DEE87F7E-AAFC-4AFA-AB27-1F2EA682B5EA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b="1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Ressursside</a:t>
          </a:r>
          <a:r>
            <a:rPr lang="en-US" sz="1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400" b="1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optimeerimine</a:t>
          </a:r>
          <a:r>
            <a:rPr lang="en-US" sz="1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: </a:t>
          </a:r>
          <a:r>
            <a:rPr lang="en-US" sz="1400" b="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kasutage</a:t>
          </a:r>
          <a:r>
            <a:rPr lang="en-US" sz="14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400" b="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andmepõhiseid</a:t>
          </a:r>
          <a:r>
            <a:rPr lang="en-US" sz="14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400" b="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teadmisi</a:t>
          </a:r>
          <a:r>
            <a:rPr lang="en-US" sz="14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400" b="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energia</a:t>
          </a:r>
          <a:r>
            <a:rPr lang="en-US" sz="14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ja vee </a:t>
          </a:r>
          <a:r>
            <a:rPr lang="en-US" sz="1400" b="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tarbimise</a:t>
          </a:r>
          <a:r>
            <a:rPr lang="en-US" sz="14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400" b="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vähendamiseks</a:t>
          </a:r>
          <a:r>
            <a:rPr lang="en-US" sz="14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400" b="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transpordis</a:t>
          </a:r>
          <a:r>
            <a:rPr lang="en-US" sz="14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ja </a:t>
          </a:r>
          <a:r>
            <a:rPr lang="en-US" sz="1400" b="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tootmises</a:t>
          </a:r>
          <a:r>
            <a:rPr lang="en-US" sz="14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.</a:t>
          </a:r>
        </a:p>
      </dgm:t>
    </dgm:pt>
    <dgm:pt modelId="{8661015B-C13A-4ABA-9293-6E7EF064A33A}" type="parTrans" cxnId="{129E7B15-10FB-4FB4-B3F5-EFF9B48FB494}">
      <dgm:prSet/>
      <dgm:spPr/>
      <dgm:t>
        <a:bodyPr/>
        <a:lstStyle/>
        <a:p>
          <a:endParaRPr lang="en-US"/>
        </a:p>
      </dgm:t>
    </dgm:pt>
    <dgm:pt modelId="{9FA8CF7B-2904-4C09-8008-98A212E330DB}" type="sibTrans" cxnId="{129E7B15-10FB-4FB4-B3F5-EFF9B48FB494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6FAEB7A3-476F-4F12-AE53-C7F8333DF9A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500" b="1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Tarnijatega</a:t>
          </a:r>
          <a:r>
            <a:rPr lang="en-US" sz="15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500" b="1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koostöö</a:t>
          </a:r>
          <a:r>
            <a:rPr lang="en-US" sz="15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: </a:t>
          </a:r>
          <a:r>
            <a:rPr lang="en-US" sz="1500" b="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kaasake</a:t>
          </a:r>
          <a:r>
            <a:rPr lang="en-US" sz="15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500" b="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tarnijaid</a:t>
          </a:r>
          <a:r>
            <a:rPr lang="en-US" sz="15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, </a:t>
          </a:r>
          <a:r>
            <a:rPr lang="en-US" sz="1500" b="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kellel</a:t>
          </a:r>
          <a:r>
            <a:rPr lang="en-US" sz="15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on </a:t>
          </a:r>
          <a:r>
            <a:rPr lang="en-US" sz="1500" b="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kõrged</a:t>
          </a:r>
          <a:r>
            <a:rPr lang="en-US" sz="15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500" b="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keskkonnaskoorid</a:t>
          </a:r>
          <a:r>
            <a:rPr lang="en-US" sz="15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ja </a:t>
          </a:r>
          <a:r>
            <a:rPr lang="en-US" sz="1500" b="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kes</a:t>
          </a:r>
          <a:r>
            <a:rPr lang="en-US" sz="15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500" b="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kasutavad</a:t>
          </a:r>
          <a:r>
            <a:rPr lang="en-US" sz="15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500" b="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taastuvenergiat</a:t>
          </a:r>
          <a:endParaRPr lang="en-US" sz="1500" b="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9C4B83E6-0A65-474E-8BFC-D5121A85C505}" type="parTrans" cxnId="{57165B95-540B-470F-9B5A-5A890FDC6309}">
      <dgm:prSet/>
      <dgm:spPr/>
      <dgm:t>
        <a:bodyPr/>
        <a:lstStyle/>
        <a:p>
          <a:endParaRPr lang="en-US"/>
        </a:p>
      </dgm:t>
    </dgm:pt>
    <dgm:pt modelId="{19FEAE31-1DE5-4A0B-94CD-D2F42FC53507}" type="sibTrans" cxnId="{57165B95-540B-470F-9B5A-5A890FDC6309}">
      <dgm:prSet/>
      <dgm:spPr/>
      <dgm:t>
        <a:bodyPr/>
        <a:lstStyle/>
        <a:p>
          <a:endParaRPr lang="en-US"/>
        </a:p>
      </dgm:t>
    </dgm:pt>
    <dgm:pt modelId="{AA4FD3C5-FAF1-44C4-9D04-5B806C8F8E4A}" type="pres">
      <dgm:prSet presAssocID="{F4DF2018-7DDE-4074-8A93-3C1A7FDF2997}" presName="root" presStyleCnt="0">
        <dgm:presLayoutVars>
          <dgm:dir/>
          <dgm:resizeHandles val="exact"/>
        </dgm:presLayoutVars>
      </dgm:prSet>
      <dgm:spPr/>
    </dgm:pt>
    <dgm:pt modelId="{292C4939-868D-4367-A196-23912A3B1CBC}" type="pres">
      <dgm:prSet presAssocID="{F4DF2018-7DDE-4074-8A93-3C1A7FDF2997}" presName="container" presStyleCnt="0">
        <dgm:presLayoutVars>
          <dgm:dir/>
          <dgm:resizeHandles val="exact"/>
        </dgm:presLayoutVars>
      </dgm:prSet>
      <dgm:spPr/>
    </dgm:pt>
    <dgm:pt modelId="{E5B320A6-8E70-451D-B898-A70EFD4B2969}" type="pres">
      <dgm:prSet presAssocID="{3861979D-0F76-45AC-9855-48829AA0FFE6}" presName="compNode" presStyleCnt="0"/>
      <dgm:spPr/>
    </dgm:pt>
    <dgm:pt modelId="{1ABE061F-EF3B-4D85-8722-200C1ACDA8F9}" type="pres">
      <dgm:prSet presAssocID="{3861979D-0F76-45AC-9855-48829AA0FFE6}" presName="iconBgRect" presStyleLbl="bgShp" presStyleIdx="0" presStyleCnt="5"/>
      <dgm:spPr/>
    </dgm:pt>
    <dgm:pt modelId="{CA94BECF-518D-483E-A266-649644C7547D}" type="pres">
      <dgm:prSet presAssocID="{3861979D-0F76-45AC-9855-48829AA0FFE6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actory"/>
        </a:ext>
      </dgm:extLst>
    </dgm:pt>
    <dgm:pt modelId="{18957485-092A-4765-8974-D1F03D067E7D}" type="pres">
      <dgm:prSet presAssocID="{3861979D-0F76-45AC-9855-48829AA0FFE6}" presName="spaceRect" presStyleCnt="0"/>
      <dgm:spPr/>
    </dgm:pt>
    <dgm:pt modelId="{41F63087-D6BC-4B3C-BD3D-B913C063E73D}" type="pres">
      <dgm:prSet presAssocID="{3861979D-0F76-45AC-9855-48829AA0FFE6}" presName="textRect" presStyleLbl="revTx" presStyleIdx="0" presStyleCnt="5">
        <dgm:presLayoutVars>
          <dgm:chMax val="1"/>
          <dgm:chPref val="1"/>
        </dgm:presLayoutVars>
      </dgm:prSet>
      <dgm:spPr/>
    </dgm:pt>
    <dgm:pt modelId="{5D9695C6-A378-4B37-B850-2B2B47FC45CA}" type="pres">
      <dgm:prSet presAssocID="{A91467B7-63FD-4B19-944C-AA2440668FE1}" presName="sibTrans" presStyleLbl="sibTrans2D1" presStyleIdx="0" presStyleCnt="0"/>
      <dgm:spPr/>
    </dgm:pt>
    <dgm:pt modelId="{8225ACBE-E984-4640-8E52-DFC1ADEC6991}" type="pres">
      <dgm:prSet presAssocID="{9D6D050D-05F2-4507-A04E-9E4D265E9E05}" presName="compNode" presStyleCnt="0"/>
      <dgm:spPr/>
    </dgm:pt>
    <dgm:pt modelId="{2C05BF04-3C31-45AF-8D19-AE1698C3402F}" type="pres">
      <dgm:prSet presAssocID="{9D6D050D-05F2-4507-A04E-9E4D265E9E05}" presName="iconBgRect" presStyleLbl="bgShp" presStyleIdx="1" presStyleCnt="5"/>
      <dgm:spPr/>
    </dgm:pt>
    <dgm:pt modelId="{80713501-7C4D-49C7-A4D7-B058CF1AC265}" type="pres">
      <dgm:prSet presAssocID="{9D6D050D-05F2-4507-A04E-9E4D265E9E05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ecycle"/>
        </a:ext>
      </dgm:extLst>
    </dgm:pt>
    <dgm:pt modelId="{7AC009B0-491B-45C7-A3E7-14D6168CD0F2}" type="pres">
      <dgm:prSet presAssocID="{9D6D050D-05F2-4507-A04E-9E4D265E9E05}" presName="spaceRect" presStyleCnt="0"/>
      <dgm:spPr/>
    </dgm:pt>
    <dgm:pt modelId="{068C8D65-5198-46B2-86C6-00EEE4F3B8A7}" type="pres">
      <dgm:prSet presAssocID="{9D6D050D-05F2-4507-A04E-9E4D265E9E05}" presName="textRect" presStyleLbl="revTx" presStyleIdx="1" presStyleCnt="5" custScaleY="122113">
        <dgm:presLayoutVars>
          <dgm:chMax val="1"/>
          <dgm:chPref val="1"/>
        </dgm:presLayoutVars>
      </dgm:prSet>
      <dgm:spPr/>
    </dgm:pt>
    <dgm:pt modelId="{4ADC7123-5EBC-424B-9610-682F481BAF8F}" type="pres">
      <dgm:prSet presAssocID="{2FE0BD12-0722-476B-96D0-11591D4211F2}" presName="sibTrans" presStyleLbl="sibTrans2D1" presStyleIdx="0" presStyleCnt="0"/>
      <dgm:spPr/>
    </dgm:pt>
    <dgm:pt modelId="{C2555F77-47E2-4881-A6BC-5262652FD069}" type="pres">
      <dgm:prSet presAssocID="{3E488E48-AC38-4F5B-A0AA-8BEDDEE60132}" presName="compNode" presStyleCnt="0"/>
      <dgm:spPr/>
    </dgm:pt>
    <dgm:pt modelId="{EAE3DE0A-AB45-43A8-A6B6-165E09B61FAD}" type="pres">
      <dgm:prSet presAssocID="{3E488E48-AC38-4F5B-A0AA-8BEDDEE60132}" presName="iconBgRect" presStyleLbl="bgShp" presStyleIdx="2" presStyleCnt="5"/>
      <dgm:spPr/>
    </dgm:pt>
    <dgm:pt modelId="{710E79F0-59C2-42F1-946C-D11C6B0EF58B}" type="pres">
      <dgm:prSet presAssocID="{3E488E48-AC38-4F5B-A0AA-8BEDDEE60132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ecycle Sign"/>
        </a:ext>
      </dgm:extLst>
    </dgm:pt>
    <dgm:pt modelId="{13AC5664-C964-4331-8B62-FAAA3132047D}" type="pres">
      <dgm:prSet presAssocID="{3E488E48-AC38-4F5B-A0AA-8BEDDEE60132}" presName="spaceRect" presStyleCnt="0"/>
      <dgm:spPr/>
    </dgm:pt>
    <dgm:pt modelId="{70A3F3C6-283D-4A28-B834-E0ED4213C390}" type="pres">
      <dgm:prSet presAssocID="{3E488E48-AC38-4F5B-A0AA-8BEDDEE60132}" presName="textRect" presStyleLbl="revTx" presStyleIdx="2" presStyleCnt="5">
        <dgm:presLayoutVars>
          <dgm:chMax val="1"/>
          <dgm:chPref val="1"/>
        </dgm:presLayoutVars>
      </dgm:prSet>
      <dgm:spPr/>
    </dgm:pt>
    <dgm:pt modelId="{38E9F3C8-54C2-4F0E-B83E-1647421F55C2}" type="pres">
      <dgm:prSet presAssocID="{3E6ECAF9-948A-4DB5-89C3-FC610E9C3568}" presName="sibTrans" presStyleLbl="sibTrans2D1" presStyleIdx="0" presStyleCnt="0"/>
      <dgm:spPr/>
    </dgm:pt>
    <dgm:pt modelId="{F26687B5-275D-41CC-9839-95DE1D8070CE}" type="pres">
      <dgm:prSet presAssocID="{DEE87F7E-AAFC-4AFA-AB27-1F2EA682B5EA}" presName="compNode" presStyleCnt="0"/>
      <dgm:spPr/>
    </dgm:pt>
    <dgm:pt modelId="{73464062-4391-4A8E-BCC6-F73AAFC6419B}" type="pres">
      <dgm:prSet presAssocID="{DEE87F7E-AAFC-4AFA-AB27-1F2EA682B5EA}" presName="iconBgRect" presStyleLbl="bgShp" presStyleIdx="3" presStyleCnt="5"/>
      <dgm:spPr/>
    </dgm:pt>
    <dgm:pt modelId="{50ED5F1C-DC82-487F-8216-3E48BDE4B78B}" type="pres">
      <dgm:prSet presAssocID="{DEE87F7E-AAFC-4AFA-AB27-1F2EA682B5EA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obot"/>
        </a:ext>
      </dgm:extLst>
    </dgm:pt>
    <dgm:pt modelId="{6F83D1F3-9B4D-4EC8-98FB-FCA3ABC4C566}" type="pres">
      <dgm:prSet presAssocID="{DEE87F7E-AAFC-4AFA-AB27-1F2EA682B5EA}" presName="spaceRect" presStyleCnt="0"/>
      <dgm:spPr/>
    </dgm:pt>
    <dgm:pt modelId="{25BBBF9F-C782-473B-9B98-B2996E0AABB2}" type="pres">
      <dgm:prSet presAssocID="{DEE87F7E-AAFC-4AFA-AB27-1F2EA682B5EA}" presName="textRect" presStyleLbl="revTx" presStyleIdx="3" presStyleCnt="5" custScaleY="127473">
        <dgm:presLayoutVars>
          <dgm:chMax val="1"/>
          <dgm:chPref val="1"/>
        </dgm:presLayoutVars>
      </dgm:prSet>
      <dgm:spPr/>
    </dgm:pt>
    <dgm:pt modelId="{2024D388-3E10-46B2-A7A8-5C89701BFBE5}" type="pres">
      <dgm:prSet presAssocID="{9FA8CF7B-2904-4C09-8008-98A212E330DB}" presName="sibTrans" presStyleLbl="sibTrans2D1" presStyleIdx="0" presStyleCnt="0"/>
      <dgm:spPr/>
    </dgm:pt>
    <dgm:pt modelId="{05F3808D-0CE3-46A4-A363-BEDFC20D8EDC}" type="pres">
      <dgm:prSet presAssocID="{6FAEB7A3-476F-4F12-AE53-C7F8333DF9A5}" presName="compNode" presStyleCnt="0"/>
      <dgm:spPr/>
    </dgm:pt>
    <dgm:pt modelId="{F74E5849-109C-4B81-BE85-B8E7BFC40307}" type="pres">
      <dgm:prSet presAssocID="{6FAEB7A3-476F-4F12-AE53-C7F8333DF9A5}" presName="iconBgRect" presStyleLbl="bgShp" presStyleIdx="4" presStyleCnt="5"/>
      <dgm:spPr/>
    </dgm:pt>
    <dgm:pt modelId="{CF411143-3782-4BE9-8397-11FAC884B893}" type="pres">
      <dgm:prSet presAssocID="{6FAEB7A3-476F-4F12-AE53-C7F8333DF9A5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eciduous tree"/>
        </a:ext>
      </dgm:extLst>
    </dgm:pt>
    <dgm:pt modelId="{0140DA30-B935-4871-8CB1-FEBFF65005FE}" type="pres">
      <dgm:prSet presAssocID="{6FAEB7A3-476F-4F12-AE53-C7F8333DF9A5}" presName="spaceRect" presStyleCnt="0"/>
      <dgm:spPr/>
    </dgm:pt>
    <dgm:pt modelId="{2BF3777D-1478-4768-8B01-749FD8683B74}" type="pres">
      <dgm:prSet presAssocID="{6FAEB7A3-476F-4F12-AE53-C7F8333DF9A5}" presName="textRect" presStyleLbl="revTx" presStyleIdx="4" presStyleCnt="5" custScaleX="106467" custScaleY="138272">
        <dgm:presLayoutVars>
          <dgm:chMax val="1"/>
          <dgm:chPref val="1"/>
        </dgm:presLayoutVars>
      </dgm:prSet>
      <dgm:spPr/>
    </dgm:pt>
  </dgm:ptLst>
  <dgm:cxnLst>
    <dgm:cxn modelId="{129E7B15-10FB-4FB4-B3F5-EFF9B48FB494}" srcId="{F4DF2018-7DDE-4074-8A93-3C1A7FDF2997}" destId="{DEE87F7E-AAFC-4AFA-AB27-1F2EA682B5EA}" srcOrd="3" destOrd="0" parTransId="{8661015B-C13A-4ABA-9293-6E7EF064A33A}" sibTransId="{9FA8CF7B-2904-4C09-8008-98A212E330DB}"/>
    <dgm:cxn modelId="{0313C634-16D6-438C-9FAC-B6AFC87BD1D0}" type="presOf" srcId="{2FE0BD12-0722-476B-96D0-11591D4211F2}" destId="{4ADC7123-5EBC-424B-9610-682F481BAF8F}" srcOrd="0" destOrd="0" presId="urn:microsoft.com/office/officeart/2018/2/layout/IconCircleList"/>
    <dgm:cxn modelId="{09FA4336-9BE8-4BF7-9ADB-C9A66983FC58}" type="presOf" srcId="{A91467B7-63FD-4B19-944C-AA2440668FE1}" destId="{5D9695C6-A378-4B37-B850-2B2B47FC45CA}" srcOrd="0" destOrd="0" presId="urn:microsoft.com/office/officeart/2018/2/layout/IconCircleList"/>
    <dgm:cxn modelId="{B64F253D-5B65-4C69-9CE9-5CAF3312AADC}" srcId="{F4DF2018-7DDE-4074-8A93-3C1A7FDF2997}" destId="{3861979D-0F76-45AC-9855-48829AA0FFE6}" srcOrd="0" destOrd="0" parTransId="{642810B1-6545-42EA-BDC5-6484FC807B41}" sibTransId="{A91467B7-63FD-4B19-944C-AA2440668FE1}"/>
    <dgm:cxn modelId="{2AEF6845-BE0F-4DEF-BFC1-864871E47C54}" type="presOf" srcId="{3E488E48-AC38-4F5B-A0AA-8BEDDEE60132}" destId="{70A3F3C6-283D-4A28-B834-E0ED4213C390}" srcOrd="0" destOrd="0" presId="urn:microsoft.com/office/officeart/2018/2/layout/IconCircleList"/>
    <dgm:cxn modelId="{C2A6386B-EB8E-41F7-9CB8-336A6C8E43AC}" type="presOf" srcId="{9FA8CF7B-2904-4C09-8008-98A212E330DB}" destId="{2024D388-3E10-46B2-A7A8-5C89701BFBE5}" srcOrd="0" destOrd="0" presId="urn:microsoft.com/office/officeart/2018/2/layout/IconCircleList"/>
    <dgm:cxn modelId="{D8BA7154-BCBA-44B5-9450-10FF9B0C8208}" type="presOf" srcId="{3E6ECAF9-948A-4DB5-89C3-FC610E9C3568}" destId="{38E9F3C8-54C2-4F0E-B83E-1647421F55C2}" srcOrd="0" destOrd="0" presId="urn:microsoft.com/office/officeart/2018/2/layout/IconCircleList"/>
    <dgm:cxn modelId="{6F251177-1843-4C3F-95D6-8091FA14C4D0}" type="presOf" srcId="{F4DF2018-7DDE-4074-8A93-3C1A7FDF2997}" destId="{AA4FD3C5-FAF1-44C4-9D04-5B806C8F8E4A}" srcOrd="0" destOrd="0" presId="urn:microsoft.com/office/officeart/2018/2/layout/IconCircleList"/>
    <dgm:cxn modelId="{03C9818A-DD41-4355-B579-D900ECEC1837}" srcId="{F4DF2018-7DDE-4074-8A93-3C1A7FDF2997}" destId="{9D6D050D-05F2-4507-A04E-9E4D265E9E05}" srcOrd="1" destOrd="0" parTransId="{9418C9F2-33AF-4DFB-B332-1CC555A09FD1}" sibTransId="{2FE0BD12-0722-476B-96D0-11591D4211F2}"/>
    <dgm:cxn modelId="{57165B95-540B-470F-9B5A-5A890FDC6309}" srcId="{F4DF2018-7DDE-4074-8A93-3C1A7FDF2997}" destId="{6FAEB7A3-476F-4F12-AE53-C7F8333DF9A5}" srcOrd="4" destOrd="0" parTransId="{9C4B83E6-0A65-474E-8BFC-D5121A85C505}" sibTransId="{19FEAE31-1DE5-4A0B-94CD-D2F42FC53507}"/>
    <dgm:cxn modelId="{1B0D26A1-9F30-4171-ADFE-0A9E5652C3D4}" type="presOf" srcId="{DEE87F7E-AAFC-4AFA-AB27-1F2EA682B5EA}" destId="{25BBBF9F-C782-473B-9B98-B2996E0AABB2}" srcOrd="0" destOrd="0" presId="urn:microsoft.com/office/officeart/2018/2/layout/IconCircleList"/>
    <dgm:cxn modelId="{2F28A0A8-5846-4943-A471-B3F5B1E7DCCD}" type="presOf" srcId="{9D6D050D-05F2-4507-A04E-9E4D265E9E05}" destId="{068C8D65-5198-46B2-86C6-00EEE4F3B8A7}" srcOrd="0" destOrd="0" presId="urn:microsoft.com/office/officeart/2018/2/layout/IconCircleList"/>
    <dgm:cxn modelId="{8E7223AE-F740-49EB-8778-771C6BE36846}" srcId="{F4DF2018-7DDE-4074-8A93-3C1A7FDF2997}" destId="{3E488E48-AC38-4F5B-A0AA-8BEDDEE60132}" srcOrd="2" destOrd="0" parTransId="{6AD66A79-1A88-482F-B297-7F12F0003B59}" sibTransId="{3E6ECAF9-948A-4DB5-89C3-FC610E9C3568}"/>
    <dgm:cxn modelId="{49920FDC-C4F8-45B9-88E8-66C0BB62268E}" type="presOf" srcId="{6FAEB7A3-476F-4F12-AE53-C7F8333DF9A5}" destId="{2BF3777D-1478-4768-8B01-749FD8683B74}" srcOrd="0" destOrd="0" presId="urn:microsoft.com/office/officeart/2018/2/layout/IconCircleList"/>
    <dgm:cxn modelId="{D4EB51F4-E9FD-43DA-BEC7-C6F3B9640D6B}" type="presOf" srcId="{3861979D-0F76-45AC-9855-48829AA0FFE6}" destId="{41F63087-D6BC-4B3C-BD3D-B913C063E73D}" srcOrd="0" destOrd="0" presId="urn:microsoft.com/office/officeart/2018/2/layout/IconCircleList"/>
    <dgm:cxn modelId="{E0054E8F-51F7-41C5-A6F5-9103EA691B82}" type="presParOf" srcId="{AA4FD3C5-FAF1-44C4-9D04-5B806C8F8E4A}" destId="{292C4939-868D-4367-A196-23912A3B1CBC}" srcOrd="0" destOrd="0" presId="urn:microsoft.com/office/officeart/2018/2/layout/IconCircleList"/>
    <dgm:cxn modelId="{321FC2AA-DE91-4B51-8AD8-A4828E4095C5}" type="presParOf" srcId="{292C4939-868D-4367-A196-23912A3B1CBC}" destId="{E5B320A6-8E70-451D-B898-A70EFD4B2969}" srcOrd="0" destOrd="0" presId="urn:microsoft.com/office/officeart/2018/2/layout/IconCircleList"/>
    <dgm:cxn modelId="{33A15362-A5D5-40FD-80EE-70F8F117DB67}" type="presParOf" srcId="{E5B320A6-8E70-451D-B898-A70EFD4B2969}" destId="{1ABE061F-EF3B-4D85-8722-200C1ACDA8F9}" srcOrd="0" destOrd="0" presId="urn:microsoft.com/office/officeart/2018/2/layout/IconCircleList"/>
    <dgm:cxn modelId="{A049648A-9B5D-4CF2-985B-53DB546E0EDE}" type="presParOf" srcId="{E5B320A6-8E70-451D-B898-A70EFD4B2969}" destId="{CA94BECF-518D-483E-A266-649644C7547D}" srcOrd="1" destOrd="0" presId="urn:microsoft.com/office/officeart/2018/2/layout/IconCircleList"/>
    <dgm:cxn modelId="{E65758B8-6C8E-456D-82A7-17D5BC234716}" type="presParOf" srcId="{E5B320A6-8E70-451D-B898-A70EFD4B2969}" destId="{18957485-092A-4765-8974-D1F03D067E7D}" srcOrd="2" destOrd="0" presId="urn:microsoft.com/office/officeart/2018/2/layout/IconCircleList"/>
    <dgm:cxn modelId="{12C5E0E1-1A90-4DFE-B0F5-E180C1A69231}" type="presParOf" srcId="{E5B320A6-8E70-451D-B898-A70EFD4B2969}" destId="{41F63087-D6BC-4B3C-BD3D-B913C063E73D}" srcOrd="3" destOrd="0" presId="urn:microsoft.com/office/officeart/2018/2/layout/IconCircleList"/>
    <dgm:cxn modelId="{D92D5604-4496-4120-89D9-754C92613AF9}" type="presParOf" srcId="{292C4939-868D-4367-A196-23912A3B1CBC}" destId="{5D9695C6-A378-4B37-B850-2B2B47FC45CA}" srcOrd="1" destOrd="0" presId="urn:microsoft.com/office/officeart/2018/2/layout/IconCircleList"/>
    <dgm:cxn modelId="{24AD968A-8D7A-45D9-9EBE-4380EA5D0FF5}" type="presParOf" srcId="{292C4939-868D-4367-A196-23912A3B1CBC}" destId="{8225ACBE-E984-4640-8E52-DFC1ADEC6991}" srcOrd="2" destOrd="0" presId="urn:microsoft.com/office/officeart/2018/2/layout/IconCircleList"/>
    <dgm:cxn modelId="{A43A47AD-D1F5-4382-B3A3-D512986897F5}" type="presParOf" srcId="{8225ACBE-E984-4640-8E52-DFC1ADEC6991}" destId="{2C05BF04-3C31-45AF-8D19-AE1698C3402F}" srcOrd="0" destOrd="0" presId="urn:microsoft.com/office/officeart/2018/2/layout/IconCircleList"/>
    <dgm:cxn modelId="{384AE929-CA8D-4562-8AA9-BBABC40E5F94}" type="presParOf" srcId="{8225ACBE-E984-4640-8E52-DFC1ADEC6991}" destId="{80713501-7C4D-49C7-A4D7-B058CF1AC265}" srcOrd="1" destOrd="0" presId="urn:microsoft.com/office/officeart/2018/2/layout/IconCircleList"/>
    <dgm:cxn modelId="{1FD25A29-8691-4454-B21F-C6ECF5A6EBFD}" type="presParOf" srcId="{8225ACBE-E984-4640-8E52-DFC1ADEC6991}" destId="{7AC009B0-491B-45C7-A3E7-14D6168CD0F2}" srcOrd="2" destOrd="0" presId="urn:microsoft.com/office/officeart/2018/2/layout/IconCircleList"/>
    <dgm:cxn modelId="{6CED7B44-9586-48B9-8A6D-CC07A6648490}" type="presParOf" srcId="{8225ACBE-E984-4640-8E52-DFC1ADEC6991}" destId="{068C8D65-5198-46B2-86C6-00EEE4F3B8A7}" srcOrd="3" destOrd="0" presId="urn:microsoft.com/office/officeart/2018/2/layout/IconCircleList"/>
    <dgm:cxn modelId="{5B8A9C83-09EF-45DE-91D2-930CBF8AEB92}" type="presParOf" srcId="{292C4939-868D-4367-A196-23912A3B1CBC}" destId="{4ADC7123-5EBC-424B-9610-682F481BAF8F}" srcOrd="3" destOrd="0" presId="urn:microsoft.com/office/officeart/2018/2/layout/IconCircleList"/>
    <dgm:cxn modelId="{53C1E266-3AE8-4DB0-BFAB-85CC1E6B8E14}" type="presParOf" srcId="{292C4939-868D-4367-A196-23912A3B1CBC}" destId="{C2555F77-47E2-4881-A6BC-5262652FD069}" srcOrd="4" destOrd="0" presId="urn:microsoft.com/office/officeart/2018/2/layout/IconCircleList"/>
    <dgm:cxn modelId="{6B636CD2-8354-4B62-A912-77CC4AC43EDA}" type="presParOf" srcId="{C2555F77-47E2-4881-A6BC-5262652FD069}" destId="{EAE3DE0A-AB45-43A8-A6B6-165E09B61FAD}" srcOrd="0" destOrd="0" presId="urn:microsoft.com/office/officeart/2018/2/layout/IconCircleList"/>
    <dgm:cxn modelId="{BA84E71A-3F23-4438-8001-9276B61D7DCA}" type="presParOf" srcId="{C2555F77-47E2-4881-A6BC-5262652FD069}" destId="{710E79F0-59C2-42F1-946C-D11C6B0EF58B}" srcOrd="1" destOrd="0" presId="urn:microsoft.com/office/officeart/2018/2/layout/IconCircleList"/>
    <dgm:cxn modelId="{433E784D-17E5-4406-9237-2BCA748D5641}" type="presParOf" srcId="{C2555F77-47E2-4881-A6BC-5262652FD069}" destId="{13AC5664-C964-4331-8B62-FAAA3132047D}" srcOrd="2" destOrd="0" presId="urn:microsoft.com/office/officeart/2018/2/layout/IconCircleList"/>
    <dgm:cxn modelId="{8AE42259-CF29-42B9-83B1-8A9F3C7C3A67}" type="presParOf" srcId="{C2555F77-47E2-4881-A6BC-5262652FD069}" destId="{70A3F3C6-283D-4A28-B834-E0ED4213C390}" srcOrd="3" destOrd="0" presId="urn:microsoft.com/office/officeart/2018/2/layout/IconCircleList"/>
    <dgm:cxn modelId="{D21C68DB-58DD-49FA-803A-A893F3012671}" type="presParOf" srcId="{292C4939-868D-4367-A196-23912A3B1CBC}" destId="{38E9F3C8-54C2-4F0E-B83E-1647421F55C2}" srcOrd="5" destOrd="0" presId="urn:microsoft.com/office/officeart/2018/2/layout/IconCircleList"/>
    <dgm:cxn modelId="{3ECC43CA-8B94-4E89-9B04-0AAAC9521973}" type="presParOf" srcId="{292C4939-868D-4367-A196-23912A3B1CBC}" destId="{F26687B5-275D-41CC-9839-95DE1D8070CE}" srcOrd="6" destOrd="0" presId="urn:microsoft.com/office/officeart/2018/2/layout/IconCircleList"/>
    <dgm:cxn modelId="{082071F1-E0B2-4787-AEDF-48E919517004}" type="presParOf" srcId="{F26687B5-275D-41CC-9839-95DE1D8070CE}" destId="{73464062-4391-4A8E-BCC6-F73AAFC6419B}" srcOrd="0" destOrd="0" presId="urn:microsoft.com/office/officeart/2018/2/layout/IconCircleList"/>
    <dgm:cxn modelId="{EF92FB87-8203-43DC-8820-99023E6A7BE2}" type="presParOf" srcId="{F26687B5-275D-41CC-9839-95DE1D8070CE}" destId="{50ED5F1C-DC82-487F-8216-3E48BDE4B78B}" srcOrd="1" destOrd="0" presId="urn:microsoft.com/office/officeart/2018/2/layout/IconCircleList"/>
    <dgm:cxn modelId="{6688ADA1-921A-4F5B-B98D-F538D52849DE}" type="presParOf" srcId="{F26687B5-275D-41CC-9839-95DE1D8070CE}" destId="{6F83D1F3-9B4D-4EC8-98FB-FCA3ABC4C566}" srcOrd="2" destOrd="0" presId="urn:microsoft.com/office/officeart/2018/2/layout/IconCircleList"/>
    <dgm:cxn modelId="{99CA4DE2-463E-4E35-9C7C-2DBB7DDF2E90}" type="presParOf" srcId="{F26687B5-275D-41CC-9839-95DE1D8070CE}" destId="{25BBBF9F-C782-473B-9B98-B2996E0AABB2}" srcOrd="3" destOrd="0" presId="urn:microsoft.com/office/officeart/2018/2/layout/IconCircleList"/>
    <dgm:cxn modelId="{C57A7307-10BB-44CA-B8F3-B2260AD45DC4}" type="presParOf" srcId="{292C4939-868D-4367-A196-23912A3B1CBC}" destId="{2024D388-3E10-46B2-A7A8-5C89701BFBE5}" srcOrd="7" destOrd="0" presId="urn:microsoft.com/office/officeart/2018/2/layout/IconCircleList"/>
    <dgm:cxn modelId="{5CD35722-4C04-467C-9D9C-3D89123BC89A}" type="presParOf" srcId="{292C4939-868D-4367-A196-23912A3B1CBC}" destId="{05F3808D-0CE3-46A4-A363-BEDFC20D8EDC}" srcOrd="8" destOrd="0" presId="urn:microsoft.com/office/officeart/2018/2/layout/IconCircleList"/>
    <dgm:cxn modelId="{1D28C453-2D63-42FE-B644-0B547C7BE47A}" type="presParOf" srcId="{05F3808D-0CE3-46A4-A363-BEDFC20D8EDC}" destId="{F74E5849-109C-4B81-BE85-B8E7BFC40307}" srcOrd="0" destOrd="0" presId="urn:microsoft.com/office/officeart/2018/2/layout/IconCircleList"/>
    <dgm:cxn modelId="{93777737-A4EB-43C4-824C-797E6803BDEB}" type="presParOf" srcId="{05F3808D-0CE3-46A4-A363-BEDFC20D8EDC}" destId="{CF411143-3782-4BE9-8397-11FAC884B893}" srcOrd="1" destOrd="0" presId="urn:microsoft.com/office/officeart/2018/2/layout/IconCircleList"/>
    <dgm:cxn modelId="{1C4F95BF-3E80-4D5B-AF37-62CE664633D9}" type="presParOf" srcId="{05F3808D-0CE3-46A4-A363-BEDFC20D8EDC}" destId="{0140DA30-B935-4871-8CB1-FEBFF65005FE}" srcOrd="2" destOrd="0" presId="urn:microsoft.com/office/officeart/2018/2/layout/IconCircleList"/>
    <dgm:cxn modelId="{1B6E931A-77B5-448C-AFC7-6703729F4214}" type="presParOf" srcId="{05F3808D-0CE3-46A4-A363-BEDFC20D8EDC}" destId="{2BF3777D-1478-4768-8B01-749FD8683B74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995FBB4-B3D9-4AB5-B112-542731EAA212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8D1E86DD-219E-4D84-8494-F58793FFFA3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t-EE" sz="1600" b="1" dirty="0">
              <a:highlight>
                <a:srgbClr val="C0C0C0"/>
              </a:highligh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LOGISTIKA</a:t>
          </a:r>
          <a:endParaRPr lang="en-US" sz="1600" b="0" i="0" dirty="0"/>
        </a:p>
        <a:p>
          <a:pPr>
            <a:lnSpc>
              <a:spcPct val="100000"/>
            </a:lnSpc>
            <a:buNone/>
          </a:pPr>
          <a:r>
            <a:rPr lang="et-EE" sz="1600" dirty="0"/>
            <a:t>JÄLGIB TRANSPORTI TÕHUSUST, KESKENDUDES KÜTUSE JA HEITGAASIDE VÄHENDAMISELE.</a:t>
          </a:r>
          <a:endParaRPr lang="en-US" sz="16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A7109915-6A07-4D79-9113-3D2F9A028BF5}" type="parTrans" cxnId="{A057D851-71B9-45FF-ADED-5AE445A82EB0}">
      <dgm:prSet/>
      <dgm:spPr/>
      <dgm:t>
        <a:bodyPr/>
        <a:lstStyle/>
        <a:p>
          <a:endParaRPr lang="en-US"/>
        </a:p>
      </dgm:t>
    </dgm:pt>
    <dgm:pt modelId="{B4D78E61-3ED8-4110-8071-CF6EC626E5DB}" type="sibTrans" cxnId="{A057D851-71B9-45FF-ADED-5AE445A82EB0}">
      <dgm:prSet/>
      <dgm:spPr/>
      <dgm:t>
        <a:bodyPr/>
        <a:lstStyle/>
        <a:p>
          <a:endParaRPr lang="en-US"/>
        </a:p>
      </dgm:t>
    </dgm:pt>
    <dgm:pt modelId="{306A4D2B-DFD9-491D-B56C-AF4EDA331AC0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t-EE" sz="1600" b="1" dirty="0">
              <a:highlight>
                <a:srgbClr val="C0C0C0"/>
              </a:highligh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KVALITEET</a:t>
          </a:r>
        </a:p>
        <a:p>
          <a:pPr>
            <a:lnSpc>
              <a:spcPct val="100000"/>
            </a:lnSpc>
          </a:pPr>
          <a:r>
            <a:rPr lang="en-U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LEADS INITIATIVES IN WASTE MANAGEMENT AND RESOURCE USAGE, GUIDED BY AI PREDICTIONS FOR MAXIMUM IMPACT.</a:t>
          </a:r>
        </a:p>
      </dgm:t>
    </dgm:pt>
    <dgm:pt modelId="{D0B8D67D-3340-4255-B1AA-1EEE505853A9}" type="parTrans" cxnId="{25C1D9F9-E040-47FF-A1C0-2EE9C25601EE}">
      <dgm:prSet/>
      <dgm:spPr/>
      <dgm:t>
        <a:bodyPr/>
        <a:lstStyle/>
        <a:p>
          <a:endParaRPr lang="en-US"/>
        </a:p>
      </dgm:t>
    </dgm:pt>
    <dgm:pt modelId="{8FD5398E-E5A8-4D51-9607-D6D1F516836E}" type="sibTrans" cxnId="{25C1D9F9-E040-47FF-A1C0-2EE9C25601EE}">
      <dgm:prSet/>
      <dgm:spPr/>
      <dgm:t>
        <a:bodyPr/>
        <a:lstStyle/>
        <a:p>
          <a:endParaRPr lang="en-US"/>
        </a:p>
      </dgm:t>
    </dgm:pt>
    <dgm:pt modelId="{DE48510E-5EDF-4090-BB0D-4C787657D89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t-EE" sz="1600" b="1" dirty="0">
              <a:highlight>
                <a:srgbClr val="C0C0C0"/>
              </a:highligh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HANKIMINE/TOOTMINE</a:t>
          </a:r>
        </a:p>
        <a:p>
          <a:pPr>
            <a:lnSpc>
              <a:spcPct val="100000"/>
            </a:lnSpc>
          </a:pPr>
          <a:r>
            <a:rPr lang="en-U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TAGAGE TARNIJATELE NÕUETELE VASTAVUS- JA SERTIFITSEERIMISNÕUDED, ET SÄILITADA KÕRGEID JÄTKUSUUTLIKKUSE STANDARDEID.</a:t>
          </a:r>
        </a:p>
      </dgm:t>
    </dgm:pt>
    <dgm:pt modelId="{0A8F2804-B4DC-4D72-9D5F-E3AE80A96B45}" type="parTrans" cxnId="{C7BD8387-343D-47F3-8FD7-ACBF48A8CD30}">
      <dgm:prSet/>
      <dgm:spPr/>
      <dgm:t>
        <a:bodyPr/>
        <a:lstStyle/>
        <a:p>
          <a:endParaRPr lang="en-US"/>
        </a:p>
      </dgm:t>
    </dgm:pt>
    <dgm:pt modelId="{6A9DE8B9-F084-4242-8AF6-985982464C2F}" type="sibTrans" cxnId="{C7BD8387-343D-47F3-8FD7-ACBF48A8CD30}">
      <dgm:prSet/>
      <dgm:spPr/>
      <dgm:t>
        <a:bodyPr/>
        <a:lstStyle/>
        <a:p>
          <a:endParaRPr lang="en-US"/>
        </a:p>
      </dgm:t>
    </dgm:pt>
    <dgm:pt modelId="{3BEF7172-96C8-4A1B-9367-F1249FBFFE6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b="1" dirty="0">
              <a:highlight>
                <a:srgbClr val="C0C0C0"/>
              </a:highligh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IT</a:t>
          </a:r>
          <a:r>
            <a:rPr lang="et-EE" sz="1600" b="1" dirty="0">
              <a:highlight>
                <a:srgbClr val="C0C0C0"/>
              </a:highligh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K</a:t>
          </a:r>
          <a:r>
            <a:rPr lang="en-US" sz="1600" b="1" dirty="0">
              <a:highlight>
                <a:srgbClr val="C0C0C0"/>
              </a:highligh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&amp;</a:t>
          </a:r>
          <a:r>
            <a:rPr lang="et-EE" sz="1600" b="1" dirty="0">
              <a:highlight>
                <a:srgbClr val="C0C0C0"/>
              </a:highligh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ANDMED</a:t>
          </a:r>
          <a:endParaRPr lang="en-US" sz="1600" b="1" dirty="0">
            <a:highlight>
              <a:srgbClr val="C0C0C0"/>
            </a:highlight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>
            <a:lnSpc>
              <a:spcPct val="100000"/>
            </a:lnSpc>
          </a:pPr>
          <a:r>
            <a:rPr lang="en-U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INTEGREERIGE TEHISINTELLEKT-PÕHINEVAT ANALÜÜSI REAALAJAS JÄLGIMISEKS JA ENNUSTAVA ANALÜÜSIKS ETAPIDE KÕIGIS.</a:t>
          </a:r>
        </a:p>
      </dgm:t>
    </dgm:pt>
    <dgm:pt modelId="{10C33C1F-3E86-4E79-8341-143BEF61E756}" type="parTrans" cxnId="{8CC658B8-6C33-468E-8E32-06AE3D940235}">
      <dgm:prSet/>
      <dgm:spPr/>
      <dgm:t>
        <a:bodyPr/>
        <a:lstStyle/>
        <a:p>
          <a:endParaRPr lang="en-US"/>
        </a:p>
      </dgm:t>
    </dgm:pt>
    <dgm:pt modelId="{8011A8CC-660A-4F2F-A7F1-D8D531368859}" type="sibTrans" cxnId="{8CC658B8-6C33-468E-8E32-06AE3D940235}">
      <dgm:prSet/>
      <dgm:spPr/>
      <dgm:t>
        <a:bodyPr/>
        <a:lstStyle/>
        <a:p>
          <a:endParaRPr lang="en-US"/>
        </a:p>
      </dgm:t>
    </dgm:pt>
    <dgm:pt modelId="{E03EAF49-07FF-492B-8286-DB836798A5CB}" type="pres">
      <dgm:prSet presAssocID="{C995FBB4-B3D9-4AB5-B112-542731EAA212}" presName="root" presStyleCnt="0">
        <dgm:presLayoutVars>
          <dgm:dir/>
          <dgm:resizeHandles val="exact"/>
        </dgm:presLayoutVars>
      </dgm:prSet>
      <dgm:spPr/>
    </dgm:pt>
    <dgm:pt modelId="{97703B1C-B277-41E3-B4AD-49873431D32F}" type="pres">
      <dgm:prSet presAssocID="{8D1E86DD-219E-4D84-8494-F58793FFFA36}" presName="compNode" presStyleCnt="0"/>
      <dgm:spPr/>
    </dgm:pt>
    <dgm:pt modelId="{5ECDD799-F174-448B-BE77-1AEA19700FBC}" type="pres">
      <dgm:prSet presAssocID="{8D1E86DD-219E-4D84-8494-F58793FFFA36}" presName="iconRect" presStyleLbl="node1" presStyleIdx="0" presStyleCnt="4" custLinFactNeighborX="-51938" custLinFactNeighborY="51938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ump truck with solid fill"/>
        </a:ext>
      </dgm:extLst>
    </dgm:pt>
    <dgm:pt modelId="{734371FA-5C3D-4325-8055-FA30C4A973C0}" type="pres">
      <dgm:prSet presAssocID="{8D1E86DD-219E-4D84-8494-F58793FFFA36}" presName="spaceRect" presStyleCnt="0"/>
      <dgm:spPr/>
    </dgm:pt>
    <dgm:pt modelId="{B50DBFE6-7490-4B53-AA60-F685AAF51E6F}" type="pres">
      <dgm:prSet presAssocID="{8D1E86DD-219E-4D84-8494-F58793FFFA36}" presName="textRect" presStyleLbl="revTx" presStyleIdx="0" presStyleCnt="4" custLinFactNeighborX="-1715" custLinFactNeighborY="21217">
        <dgm:presLayoutVars>
          <dgm:chMax val="1"/>
          <dgm:chPref val="1"/>
        </dgm:presLayoutVars>
      </dgm:prSet>
      <dgm:spPr/>
    </dgm:pt>
    <dgm:pt modelId="{A85568B6-0312-4103-AEDD-15D9602EC938}" type="pres">
      <dgm:prSet presAssocID="{B4D78E61-3ED8-4110-8071-CF6EC626E5DB}" presName="sibTrans" presStyleCnt="0"/>
      <dgm:spPr/>
    </dgm:pt>
    <dgm:pt modelId="{C8041908-2BE6-44F1-B93F-C84899469FA3}" type="pres">
      <dgm:prSet presAssocID="{306A4D2B-DFD9-491D-B56C-AF4EDA331AC0}" presName="compNode" presStyleCnt="0"/>
      <dgm:spPr/>
    </dgm:pt>
    <dgm:pt modelId="{066AF1E5-3EA3-4F92-821C-59D3A67F134C}" type="pres">
      <dgm:prSet presAssocID="{306A4D2B-DFD9-491D-B56C-AF4EDA331AC0}" presName="iconRect" presStyleLbl="node1" presStyleIdx="1" presStyleCnt="4" custLinFactNeighborX="-19001" custLinFactNeighborY="6561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pen Hand with Plant"/>
        </a:ext>
      </dgm:extLst>
    </dgm:pt>
    <dgm:pt modelId="{FF9BCEFE-9AB3-4AF1-B42D-BA2A18D28C5F}" type="pres">
      <dgm:prSet presAssocID="{306A4D2B-DFD9-491D-B56C-AF4EDA331AC0}" presName="spaceRect" presStyleCnt="0"/>
      <dgm:spPr/>
    </dgm:pt>
    <dgm:pt modelId="{FE14CC3A-2B9C-46B5-AF9A-F60F97FF0AC2}" type="pres">
      <dgm:prSet presAssocID="{306A4D2B-DFD9-491D-B56C-AF4EDA331AC0}" presName="textRect" presStyleLbl="revTx" presStyleIdx="1" presStyleCnt="4" custLinFactNeighborX="409" custLinFactNeighborY="23100">
        <dgm:presLayoutVars>
          <dgm:chMax val="1"/>
          <dgm:chPref val="1"/>
        </dgm:presLayoutVars>
      </dgm:prSet>
      <dgm:spPr/>
    </dgm:pt>
    <dgm:pt modelId="{9E628D48-7685-4161-B54A-25BE73AEA428}" type="pres">
      <dgm:prSet presAssocID="{8FD5398E-E5A8-4D51-9607-D6D1F516836E}" presName="sibTrans" presStyleCnt="0"/>
      <dgm:spPr/>
    </dgm:pt>
    <dgm:pt modelId="{46ECA86A-1A92-4370-BBCB-A2C7FD6E719A}" type="pres">
      <dgm:prSet presAssocID="{DE48510E-5EDF-4090-BB0D-4C787657D891}" presName="compNode" presStyleCnt="0"/>
      <dgm:spPr/>
    </dgm:pt>
    <dgm:pt modelId="{3B6A1210-EE9B-4342-A19E-D4E4A34A7970}" type="pres">
      <dgm:prSet presAssocID="{DE48510E-5EDF-4090-BB0D-4C787657D891}" presName="iconRect" presStyleLbl="node1" presStyleIdx="2" presStyleCnt="4" custLinFactNeighborX="19001" custLinFactNeighborY="55401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list with solid fill"/>
        </a:ext>
      </dgm:extLst>
    </dgm:pt>
    <dgm:pt modelId="{2369D642-BEDA-4FEF-8CA3-469DFCC31A81}" type="pres">
      <dgm:prSet presAssocID="{DE48510E-5EDF-4090-BB0D-4C787657D891}" presName="spaceRect" presStyleCnt="0"/>
      <dgm:spPr/>
    </dgm:pt>
    <dgm:pt modelId="{C3D67B6F-E5AD-4EB7-AB66-44E28F6ED5F0}" type="pres">
      <dgm:prSet presAssocID="{DE48510E-5EDF-4090-BB0D-4C787657D891}" presName="textRect" presStyleLbl="revTx" presStyleIdx="2" presStyleCnt="4" custLinFactNeighborX="-409" custLinFactNeighborY="21227">
        <dgm:presLayoutVars>
          <dgm:chMax val="1"/>
          <dgm:chPref val="1"/>
        </dgm:presLayoutVars>
      </dgm:prSet>
      <dgm:spPr/>
    </dgm:pt>
    <dgm:pt modelId="{90A43108-7132-48FB-B2F6-305BC6BD4CDD}" type="pres">
      <dgm:prSet presAssocID="{6A9DE8B9-F084-4242-8AF6-985982464C2F}" presName="sibTrans" presStyleCnt="0"/>
      <dgm:spPr/>
    </dgm:pt>
    <dgm:pt modelId="{8BDC0168-705B-454B-84C5-F927A2799320}" type="pres">
      <dgm:prSet presAssocID="{3BEF7172-96C8-4A1B-9367-F1249FBFFE61}" presName="compNode" presStyleCnt="0"/>
      <dgm:spPr/>
    </dgm:pt>
    <dgm:pt modelId="{ACCDB959-4355-415E-86E9-4B86E48C928C}" type="pres">
      <dgm:prSet presAssocID="{3BEF7172-96C8-4A1B-9367-F1249FBFFE61}" presName="iconRect" presStyleLbl="node1" presStyleIdx="3" presStyleCnt="4" custLinFactNeighborX="57003" custLinFactNeighborY="5078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atistics"/>
        </a:ext>
      </dgm:extLst>
    </dgm:pt>
    <dgm:pt modelId="{C4454CBE-FD72-4FB5-B0CF-3DF3631E6B47}" type="pres">
      <dgm:prSet presAssocID="{3BEF7172-96C8-4A1B-9367-F1249FBFFE61}" presName="spaceRect" presStyleCnt="0"/>
      <dgm:spPr/>
    </dgm:pt>
    <dgm:pt modelId="{3A43BF40-40AE-4E96-BD2E-2509F9E3A27E}" type="pres">
      <dgm:prSet presAssocID="{3BEF7172-96C8-4A1B-9367-F1249FBFFE61}" presName="textRect" presStyleLbl="revTx" presStyleIdx="3" presStyleCnt="4" custLinFactNeighborX="29937" custLinFactNeighborY="6269">
        <dgm:presLayoutVars>
          <dgm:chMax val="1"/>
          <dgm:chPref val="1"/>
        </dgm:presLayoutVars>
      </dgm:prSet>
      <dgm:spPr/>
    </dgm:pt>
  </dgm:ptLst>
  <dgm:cxnLst>
    <dgm:cxn modelId="{50582147-A418-4063-BC81-A65021590F50}" type="presOf" srcId="{8D1E86DD-219E-4D84-8494-F58793FFFA36}" destId="{B50DBFE6-7490-4B53-AA60-F685AAF51E6F}" srcOrd="0" destOrd="0" presId="urn:microsoft.com/office/officeart/2018/2/layout/IconLabelList"/>
    <dgm:cxn modelId="{AECF0D4B-9086-4BAF-8C53-087A0904D1CE}" type="presOf" srcId="{C995FBB4-B3D9-4AB5-B112-542731EAA212}" destId="{E03EAF49-07FF-492B-8286-DB836798A5CB}" srcOrd="0" destOrd="0" presId="urn:microsoft.com/office/officeart/2018/2/layout/IconLabelList"/>
    <dgm:cxn modelId="{A057D851-71B9-45FF-ADED-5AE445A82EB0}" srcId="{C995FBB4-B3D9-4AB5-B112-542731EAA212}" destId="{8D1E86DD-219E-4D84-8494-F58793FFFA36}" srcOrd="0" destOrd="0" parTransId="{A7109915-6A07-4D79-9113-3D2F9A028BF5}" sibTransId="{B4D78E61-3ED8-4110-8071-CF6EC626E5DB}"/>
    <dgm:cxn modelId="{C7BD8387-343D-47F3-8FD7-ACBF48A8CD30}" srcId="{C995FBB4-B3D9-4AB5-B112-542731EAA212}" destId="{DE48510E-5EDF-4090-BB0D-4C787657D891}" srcOrd="2" destOrd="0" parTransId="{0A8F2804-B4DC-4D72-9D5F-E3AE80A96B45}" sibTransId="{6A9DE8B9-F084-4242-8AF6-985982464C2F}"/>
    <dgm:cxn modelId="{6E3A63B3-80A5-4C15-A27B-72129059E704}" type="presOf" srcId="{306A4D2B-DFD9-491D-B56C-AF4EDA331AC0}" destId="{FE14CC3A-2B9C-46B5-AF9A-F60F97FF0AC2}" srcOrd="0" destOrd="0" presId="urn:microsoft.com/office/officeart/2018/2/layout/IconLabelList"/>
    <dgm:cxn modelId="{8CC658B8-6C33-468E-8E32-06AE3D940235}" srcId="{C995FBB4-B3D9-4AB5-B112-542731EAA212}" destId="{3BEF7172-96C8-4A1B-9367-F1249FBFFE61}" srcOrd="3" destOrd="0" parTransId="{10C33C1F-3E86-4E79-8341-143BEF61E756}" sibTransId="{8011A8CC-660A-4F2F-A7F1-D8D531368859}"/>
    <dgm:cxn modelId="{9E94D0E0-A03E-49D6-90AB-67EBD4679522}" type="presOf" srcId="{3BEF7172-96C8-4A1B-9367-F1249FBFFE61}" destId="{3A43BF40-40AE-4E96-BD2E-2509F9E3A27E}" srcOrd="0" destOrd="0" presId="urn:microsoft.com/office/officeart/2018/2/layout/IconLabelList"/>
    <dgm:cxn modelId="{207AD2F6-0DB4-450F-B43B-9D8B4EE095DB}" type="presOf" srcId="{DE48510E-5EDF-4090-BB0D-4C787657D891}" destId="{C3D67B6F-E5AD-4EB7-AB66-44E28F6ED5F0}" srcOrd="0" destOrd="0" presId="urn:microsoft.com/office/officeart/2018/2/layout/IconLabelList"/>
    <dgm:cxn modelId="{25C1D9F9-E040-47FF-A1C0-2EE9C25601EE}" srcId="{C995FBB4-B3D9-4AB5-B112-542731EAA212}" destId="{306A4D2B-DFD9-491D-B56C-AF4EDA331AC0}" srcOrd="1" destOrd="0" parTransId="{D0B8D67D-3340-4255-B1AA-1EEE505853A9}" sibTransId="{8FD5398E-E5A8-4D51-9607-D6D1F516836E}"/>
    <dgm:cxn modelId="{1D30811A-37FC-4477-B0C2-CFD529899EDC}" type="presParOf" srcId="{E03EAF49-07FF-492B-8286-DB836798A5CB}" destId="{97703B1C-B277-41E3-B4AD-49873431D32F}" srcOrd="0" destOrd="0" presId="urn:microsoft.com/office/officeart/2018/2/layout/IconLabelList"/>
    <dgm:cxn modelId="{C5578D0D-CE26-4FDE-B3A7-3019274C9124}" type="presParOf" srcId="{97703B1C-B277-41E3-B4AD-49873431D32F}" destId="{5ECDD799-F174-448B-BE77-1AEA19700FBC}" srcOrd="0" destOrd="0" presId="urn:microsoft.com/office/officeart/2018/2/layout/IconLabelList"/>
    <dgm:cxn modelId="{0AD411FF-BDC4-4A0D-AAFB-E41EB9D81250}" type="presParOf" srcId="{97703B1C-B277-41E3-B4AD-49873431D32F}" destId="{734371FA-5C3D-4325-8055-FA30C4A973C0}" srcOrd="1" destOrd="0" presId="urn:microsoft.com/office/officeart/2018/2/layout/IconLabelList"/>
    <dgm:cxn modelId="{D2A644DC-3A93-43E9-92CA-51567209AB1E}" type="presParOf" srcId="{97703B1C-B277-41E3-B4AD-49873431D32F}" destId="{B50DBFE6-7490-4B53-AA60-F685AAF51E6F}" srcOrd="2" destOrd="0" presId="urn:microsoft.com/office/officeart/2018/2/layout/IconLabelList"/>
    <dgm:cxn modelId="{7DC099FB-E9F2-40E2-95FE-A87EFD872E73}" type="presParOf" srcId="{E03EAF49-07FF-492B-8286-DB836798A5CB}" destId="{A85568B6-0312-4103-AEDD-15D9602EC938}" srcOrd="1" destOrd="0" presId="urn:microsoft.com/office/officeart/2018/2/layout/IconLabelList"/>
    <dgm:cxn modelId="{F9AC30FB-B5BC-4C0A-B6B7-E73D30CEDF6A}" type="presParOf" srcId="{E03EAF49-07FF-492B-8286-DB836798A5CB}" destId="{C8041908-2BE6-44F1-B93F-C84899469FA3}" srcOrd="2" destOrd="0" presId="urn:microsoft.com/office/officeart/2018/2/layout/IconLabelList"/>
    <dgm:cxn modelId="{B8449309-AAB3-4229-B255-CF93019C5D16}" type="presParOf" srcId="{C8041908-2BE6-44F1-B93F-C84899469FA3}" destId="{066AF1E5-3EA3-4F92-821C-59D3A67F134C}" srcOrd="0" destOrd="0" presId="urn:microsoft.com/office/officeart/2018/2/layout/IconLabelList"/>
    <dgm:cxn modelId="{B4BD1C22-5934-4886-8C35-BF9E565D4748}" type="presParOf" srcId="{C8041908-2BE6-44F1-B93F-C84899469FA3}" destId="{FF9BCEFE-9AB3-4AF1-B42D-BA2A18D28C5F}" srcOrd="1" destOrd="0" presId="urn:microsoft.com/office/officeart/2018/2/layout/IconLabelList"/>
    <dgm:cxn modelId="{A43B4EEB-5F45-4915-A9F1-FEF68A3A12BD}" type="presParOf" srcId="{C8041908-2BE6-44F1-B93F-C84899469FA3}" destId="{FE14CC3A-2B9C-46B5-AF9A-F60F97FF0AC2}" srcOrd="2" destOrd="0" presId="urn:microsoft.com/office/officeart/2018/2/layout/IconLabelList"/>
    <dgm:cxn modelId="{76111263-06F0-4307-8C74-FA6A7B76D7F2}" type="presParOf" srcId="{E03EAF49-07FF-492B-8286-DB836798A5CB}" destId="{9E628D48-7685-4161-B54A-25BE73AEA428}" srcOrd="3" destOrd="0" presId="urn:microsoft.com/office/officeart/2018/2/layout/IconLabelList"/>
    <dgm:cxn modelId="{30CA1FD7-5928-4658-B8C1-3182C0D8A6B2}" type="presParOf" srcId="{E03EAF49-07FF-492B-8286-DB836798A5CB}" destId="{46ECA86A-1A92-4370-BBCB-A2C7FD6E719A}" srcOrd="4" destOrd="0" presId="urn:microsoft.com/office/officeart/2018/2/layout/IconLabelList"/>
    <dgm:cxn modelId="{C364C91C-91C1-41F8-AF29-FF123E981699}" type="presParOf" srcId="{46ECA86A-1A92-4370-BBCB-A2C7FD6E719A}" destId="{3B6A1210-EE9B-4342-A19E-D4E4A34A7970}" srcOrd="0" destOrd="0" presId="urn:microsoft.com/office/officeart/2018/2/layout/IconLabelList"/>
    <dgm:cxn modelId="{9D494DFA-E4C7-46F7-BBA5-BB523E412A67}" type="presParOf" srcId="{46ECA86A-1A92-4370-BBCB-A2C7FD6E719A}" destId="{2369D642-BEDA-4FEF-8CA3-469DFCC31A81}" srcOrd="1" destOrd="0" presId="urn:microsoft.com/office/officeart/2018/2/layout/IconLabelList"/>
    <dgm:cxn modelId="{9E5E66C0-39DE-4BAE-9189-0746FB1EB8D2}" type="presParOf" srcId="{46ECA86A-1A92-4370-BBCB-A2C7FD6E719A}" destId="{C3D67B6F-E5AD-4EB7-AB66-44E28F6ED5F0}" srcOrd="2" destOrd="0" presId="urn:microsoft.com/office/officeart/2018/2/layout/IconLabelList"/>
    <dgm:cxn modelId="{223014E0-F714-4B1F-8AC9-C02C83048B5B}" type="presParOf" srcId="{E03EAF49-07FF-492B-8286-DB836798A5CB}" destId="{90A43108-7132-48FB-B2F6-305BC6BD4CDD}" srcOrd="5" destOrd="0" presId="urn:microsoft.com/office/officeart/2018/2/layout/IconLabelList"/>
    <dgm:cxn modelId="{73802192-F872-4C5D-911D-F2DD93930FD7}" type="presParOf" srcId="{E03EAF49-07FF-492B-8286-DB836798A5CB}" destId="{8BDC0168-705B-454B-84C5-F927A2799320}" srcOrd="6" destOrd="0" presId="urn:microsoft.com/office/officeart/2018/2/layout/IconLabelList"/>
    <dgm:cxn modelId="{4408FBFC-4A93-4DB8-90B1-82FF3EC7EF70}" type="presParOf" srcId="{8BDC0168-705B-454B-84C5-F927A2799320}" destId="{ACCDB959-4355-415E-86E9-4B86E48C928C}" srcOrd="0" destOrd="0" presId="urn:microsoft.com/office/officeart/2018/2/layout/IconLabelList"/>
    <dgm:cxn modelId="{27F2856A-5F30-454F-8545-0A2972020855}" type="presParOf" srcId="{8BDC0168-705B-454B-84C5-F927A2799320}" destId="{C4454CBE-FD72-4FB5-B0CF-3DF3631E6B47}" srcOrd="1" destOrd="0" presId="urn:microsoft.com/office/officeart/2018/2/layout/IconLabelList"/>
    <dgm:cxn modelId="{6861CC55-65F5-4186-819C-621508B8E767}" type="presParOf" srcId="{8BDC0168-705B-454B-84C5-F927A2799320}" destId="{3A43BF40-40AE-4E96-BD2E-2509F9E3A27E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486B30E-0E9D-4CF7-A08A-13342A0FF280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25C97068-51C4-440C-B3B0-FD79E10F838B}">
      <dgm:prSet custT="1"/>
      <dgm:spPr/>
      <dgm:t>
        <a:bodyPr/>
        <a:lstStyle/>
        <a:p>
          <a:pPr>
            <a:defRPr cap="all"/>
          </a:pPr>
          <a:r>
            <a:rPr lang="en-US" sz="16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Kasutage</a:t>
          </a:r>
          <a:r>
            <a:rPr lang="en-U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6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reaalajas</a:t>
          </a:r>
          <a:r>
            <a:rPr lang="en-U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6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andmeid</a:t>
          </a:r>
          <a:r>
            <a:rPr lang="en-U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6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ressursside</a:t>
          </a:r>
          <a:r>
            <a:rPr lang="en-U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6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jaotuse</a:t>
          </a:r>
          <a:r>
            <a:rPr lang="en-U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6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dünaamiliseks</a:t>
          </a:r>
          <a:r>
            <a:rPr lang="en-U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6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kohandamiseks</a:t>
          </a:r>
          <a:r>
            <a:rPr lang="en-U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6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suure</a:t>
          </a:r>
          <a:r>
            <a:rPr lang="en-U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6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energiatarbega</a:t>
          </a:r>
          <a:r>
            <a:rPr lang="en-U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6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etappides</a:t>
          </a:r>
          <a:r>
            <a:rPr lang="en-US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.</a:t>
          </a:r>
        </a:p>
      </dgm:t>
    </dgm:pt>
    <dgm:pt modelId="{62CC329F-8A70-491D-844D-D1A47D520579}" type="parTrans" cxnId="{29F477D4-A0EC-482B-9D61-CC1F987172B5}">
      <dgm:prSet/>
      <dgm:spPr/>
      <dgm:t>
        <a:bodyPr/>
        <a:lstStyle/>
        <a:p>
          <a:endParaRPr lang="en-US"/>
        </a:p>
      </dgm:t>
    </dgm:pt>
    <dgm:pt modelId="{2B3D268A-DB81-4484-BCE0-079569A049B6}" type="sibTrans" cxnId="{29F477D4-A0EC-482B-9D61-CC1F987172B5}">
      <dgm:prSet/>
      <dgm:spPr/>
      <dgm:t>
        <a:bodyPr/>
        <a:lstStyle/>
        <a:p>
          <a:endParaRPr lang="en-US"/>
        </a:p>
      </dgm:t>
    </dgm:pt>
    <dgm:pt modelId="{EE9D3572-0B8B-4016-B5AC-FB10FB5CA599}">
      <dgm:prSet custT="1"/>
      <dgm:spPr/>
      <dgm:t>
        <a:bodyPr/>
        <a:lstStyle/>
        <a:p>
          <a:pPr>
            <a:defRPr cap="all"/>
          </a:pPr>
          <a:r>
            <a:rPr lang="en-US" sz="1600" b="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Tehisintellekti</a:t>
          </a:r>
          <a:r>
            <a:rPr lang="en-US" sz="16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t-EE" sz="16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SISEND</a:t>
          </a:r>
          <a:r>
            <a:rPr lang="en-US" sz="16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: </a:t>
          </a:r>
          <a:r>
            <a:rPr lang="en-US" sz="1600" b="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prognoosib</a:t>
          </a:r>
          <a:r>
            <a:rPr lang="en-US" sz="16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600" b="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ressursinõudlust</a:t>
          </a:r>
          <a:r>
            <a:rPr lang="en-US" sz="16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ja </a:t>
          </a:r>
          <a:r>
            <a:rPr lang="en-US" sz="1600" b="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heitkoguste</a:t>
          </a:r>
          <a:r>
            <a:rPr lang="en-US" sz="16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600" b="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mõju</a:t>
          </a:r>
          <a:r>
            <a:rPr lang="en-US" sz="16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, </a:t>
          </a:r>
          <a:r>
            <a:rPr lang="en-US" sz="1600" b="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optimeerides</a:t>
          </a:r>
          <a:r>
            <a:rPr lang="en-US" sz="16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600" b="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jätkusuutlikkuse</a:t>
          </a:r>
          <a:r>
            <a:rPr lang="en-US" sz="16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600" b="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plaane</a:t>
          </a:r>
          <a:r>
            <a:rPr lang="en-US" sz="16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.</a:t>
          </a:r>
        </a:p>
      </dgm:t>
    </dgm:pt>
    <dgm:pt modelId="{B4362061-5FBE-4505-8FED-FB04CE7E6EE0}" type="parTrans" cxnId="{9014D906-12B4-40DB-B54E-0FF68EC672E6}">
      <dgm:prSet/>
      <dgm:spPr/>
      <dgm:t>
        <a:bodyPr/>
        <a:lstStyle/>
        <a:p>
          <a:endParaRPr lang="en-US"/>
        </a:p>
      </dgm:t>
    </dgm:pt>
    <dgm:pt modelId="{F54046CB-FAC8-4230-A695-D43A93FBFB24}" type="sibTrans" cxnId="{9014D906-12B4-40DB-B54E-0FF68EC672E6}">
      <dgm:prSet/>
      <dgm:spPr/>
      <dgm:t>
        <a:bodyPr/>
        <a:lstStyle/>
        <a:p>
          <a:endParaRPr lang="en-US"/>
        </a:p>
      </dgm:t>
    </dgm:pt>
    <dgm:pt modelId="{FD464622-BF31-4AFE-9D96-B9931F2A66C9}">
      <dgm:prSet custT="1"/>
      <dgm:spPr/>
      <dgm:t>
        <a:bodyPr/>
        <a:lstStyle/>
        <a:p>
          <a:pPr>
            <a:defRPr cap="all"/>
          </a:pPr>
          <a:r>
            <a:rPr lang="en-US" sz="1600" b="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Kohandamine</a:t>
          </a:r>
          <a:r>
            <a:rPr lang="en-US" sz="16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: </a:t>
          </a:r>
          <a:r>
            <a:rPr lang="en-US" sz="1600" b="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Jäätmekäitlustavade</a:t>
          </a:r>
          <a:r>
            <a:rPr lang="en-US" sz="16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ja </a:t>
          </a:r>
          <a:r>
            <a:rPr lang="en-US" sz="1600" b="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ressursikasutuse</a:t>
          </a:r>
          <a:r>
            <a:rPr lang="en-US" sz="16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600" b="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kohandamine</a:t>
          </a:r>
          <a:r>
            <a:rPr lang="en-US" sz="16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600" b="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reaalajas</a:t>
          </a:r>
          <a:r>
            <a:rPr lang="en-US" sz="16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600" b="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andmete</a:t>
          </a:r>
          <a:r>
            <a:rPr lang="en-US" sz="16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ja </a:t>
          </a:r>
          <a:r>
            <a:rPr lang="en-US" sz="1600" b="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ennustavate</a:t>
          </a:r>
          <a:r>
            <a:rPr lang="en-US" sz="16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600" b="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tehisintellekti</a:t>
          </a:r>
          <a:r>
            <a:rPr lang="en-US" sz="16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600" b="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mudelite</a:t>
          </a:r>
          <a:r>
            <a:rPr lang="en-US" sz="16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600" b="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põhjal</a:t>
          </a:r>
          <a:r>
            <a:rPr lang="en-US" sz="16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.</a:t>
          </a:r>
        </a:p>
      </dgm:t>
    </dgm:pt>
    <dgm:pt modelId="{20CB288C-5E96-4062-AE31-261394C2E10B}" type="parTrans" cxnId="{E7121BC3-4C47-4785-98DB-ED7F5D44D69A}">
      <dgm:prSet/>
      <dgm:spPr/>
      <dgm:t>
        <a:bodyPr/>
        <a:lstStyle/>
        <a:p>
          <a:endParaRPr lang="en-US"/>
        </a:p>
      </dgm:t>
    </dgm:pt>
    <dgm:pt modelId="{C65E5A1C-47DF-47F3-A3DE-27725FBE6141}" type="sibTrans" cxnId="{E7121BC3-4C47-4785-98DB-ED7F5D44D69A}">
      <dgm:prSet/>
      <dgm:spPr/>
      <dgm:t>
        <a:bodyPr/>
        <a:lstStyle/>
        <a:p>
          <a:endParaRPr lang="en-US"/>
        </a:p>
      </dgm:t>
    </dgm:pt>
    <dgm:pt modelId="{A5B0B8F7-6C7D-4533-9CD9-419A639F835D}">
      <dgm:prSet custT="1"/>
      <dgm:spPr/>
      <dgm:t>
        <a:bodyPr/>
        <a:lstStyle/>
        <a:p>
          <a:pPr>
            <a:defRPr cap="all"/>
          </a:pPr>
          <a:r>
            <a:rPr lang="en-US" sz="16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Tehke</a:t>
          </a:r>
          <a:r>
            <a:rPr lang="en-U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6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tarnijatega</a:t>
          </a:r>
          <a:r>
            <a:rPr lang="en-U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6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koostööd</a:t>
          </a:r>
          <a:r>
            <a:rPr lang="en-U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, et </a:t>
          </a:r>
          <a:r>
            <a:rPr lang="en-US" sz="16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võtta</a:t>
          </a:r>
          <a:r>
            <a:rPr lang="en-U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6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kasutusele</a:t>
          </a:r>
          <a:r>
            <a:rPr lang="en-U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6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tehisintellektil</a:t>
          </a:r>
          <a:r>
            <a:rPr lang="en-U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6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põhinevatel</a:t>
          </a:r>
          <a:r>
            <a:rPr lang="en-U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6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jätkusuutlikkuse</a:t>
          </a:r>
          <a:r>
            <a:rPr lang="en-U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6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suundumustel</a:t>
          </a:r>
          <a:r>
            <a:rPr lang="en-U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6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põhinevaid</a:t>
          </a:r>
          <a:r>
            <a:rPr lang="en-U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6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uuenduslikke</a:t>
          </a:r>
          <a:r>
            <a:rPr lang="en-U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6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tavasid</a:t>
          </a:r>
          <a:r>
            <a:rPr lang="en-U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.</a:t>
          </a:r>
          <a:endParaRPr lang="en-US" sz="1600" b="1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84BF0F9A-DE86-48F3-907E-AD97D5DC9CCD}" type="parTrans" cxnId="{9DA60C22-28BE-4CAE-BF45-48780781729C}">
      <dgm:prSet/>
      <dgm:spPr/>
      <dgm:t>
        <a:bodyPr/>
        <a:lstStyle/>
        <a:p>
          <a:endParaRPr lang="en-US"/>
        </a:p>
      </dgm:t>
    </dgm:pt>
    <dgm:pt modelId="{355C61F2-B0B9-47D0-AADA-0AB1E1401999}" type="sibTrans" cxnId="{9DA60C22-28BE-4CAE-BF45-48780781729C}">
      <dgm:prSet/>
      <dgm:spPr/>
      <dgm:t>
        <a:bodyPr/>
        <a:lstStyle/>
        <a:p>
          <a:endParaRPr lang="en-US"/>
        </a:p>
      </dgm:t>
    </dgm:pt>
    <dgm:pt modelId="{78DF508D-72E4-49E0-8C05-21D007D528DC}" type="pres">
      <dgm:prSet presAssocID="{8486B30E-0E9D-4CF7-A08A-13342A0FF280}" presName="root" presStyleCnt="0">
        <dgm:presLayoutVars>
          <dgm:dir/>
          <dgm:resizeHandles val="exact"/>
        </dgm:presLayoutVars>
      </dgm:prSet>
      <dgm:spPr/>
    </dgm:pt>
    <dgm:pt modelId="{6720F8F8-84E7-45D5-A778-2D8A55FE73FE}" type="pres">
      <dgm:prSet presAssocID="{25C97068-51C4-440C-B3B0-FD79E10F838B}" presName="compNode" presStyleCnt="0"/>
      <dgm:spPr/>
    </dgm:pt>
    <dgm:pt modelId="{93582CC1-4331-4EEC-9D78-4594DACBE37F}" type="pres">
      <dgm:prSet presAssocID="{25C97068-51C4-440C-B3B0-FD79E10F838B}" presName="iconBgRect" presStyleLbl="bgShp" presStyleIdx="0" presStyleCnt="4"/>
      <dgm:spPr/>
    </dgm:pt>
    <dgm:pt modelId="{F6B019E5-3E16-4481-8C34-53690C236E0B}" type="pres">
      <dgm:prSet presAssocID="{25C97068-51C4-440C-B3B0-FD79E10F838B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ears"/>
        </a:ext>
      </dgm:extLst>
    </dgm:pt>
    <dgm:pt modelId="{9B63CD3A-DBF5-4F89-9E93-B4EC7999656E}" type="pres">
      <dgm:prSet presAssocID="{25C97068-51C4-440C-B3B0-FD79E10F838B}" presName="spaceRect" presStyleCnt="0"/>
      <dgm:spPr/>
    </dgm:pt>
    <dgm:pt modelId="{B15E0B23-28AF-4B81-AFEE-BA6B87017E21}" type="pres">
      <dgm:prSet presAssocID="{25C97068-51C4-440C-B3B0-FD79E10F838B}" presName="textRect" presStyleLbl="revTx" presStyleIdx="0" presStyleCnt="4">
        <dgm:presLayoutVars>
          <dgm:chMax val="1"/>
          <dgm:chPref val="1"/>
        </dgm:presLayoutVars>
      </dgm:prSet>
      <dgm:spPr/>
    </dgm:pt>
    <dgm:pt modelId="{62038F56-065D-422E-AC1B-2634497EAFC2}" type="pres">
      <dgm:prSet presAssocID="{2B3D268A-DB81-4484-BCE0-079569A049B6}" presName="sibTrans" presStyleCnt="0"/>
      <dgm:spPr/>
    </dgm:pt>
    <dgm:pt modelId="{DA5CC016-3979-40DE-A28C-F2E1AB68465F}" type="pres">
      <dgm:prSet presAssocID="{EE9D3572-0B8B-4016-B5AC-FB10FB5CA599}" presName="compNode" presStyleCnt="0"/>
      <dgm:spPr/>
    </dgm:pt>
    <dgm:pt modelId="{9BD401CA-A9CF-4D3E-BE26-5A52C3F3B184}" type="pres">
      <dgm:prSet presAssocID="{EE9D3572-0B8B-4016-B5AC-FB10FB5CA599}" presName="iconBgRect" presStyleLbl="bgShp" presStyleIdx="1" presStyleCnt="4"/>
      <dgm:spPr/>
    </dgm:pt>
    <dgm:pt modelId="{86FB7A9B-CF6B-4A56-87A2-D8492B599951}" type="pres">
      <dgm:prSet presAssocID="{EE9D3572-0B8B-4016-B5AC-FB10FB5CA599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B7960F12-3DCF-4AD2-91CA-28DE57D2C23C}" type="pres">
      <dgm:prSet presAssocID="{EE9D3572-0B8B-4016-B5AC-FB10FB5CA599}" presName="spaceRect" presStyleCnt="0"/>
      <dgm:spPr/>
    </dgm:pt>
    <dgm:pt modelId="{D1F611BD-7AF8-4221-B6E2-3B4CB5B008F9}" type="pres">
      <dgm:prSet presAssocID="{EE9D3572-0B8B-4016-B5AC-FB10FB5CA599}" presName="textRect" presStyleLbl="revTx" presStyleIdx="1" presStyleCnt="4">
        <dgm:presLayoutVars>
          <dgm:chMax val="1"/>
          <dgm:chPref val="1"/>
        </dgm:presLayoutVars>
      </dgm:prSet>
      <dgm:spPr/>
    </dgm:pt>
    <dgm:pt modelId="{365F4C5F-4945-4895-B3E9-488A76296051}" type="pres">
      <dgm:prSet presAssocID="{F54046CB-FAC8-4230-A695-D43A93FBFB24}" presName="sibTrans" presStyleCnt="0"/>
      <dgm:spPr/>
    </dgm:pt>
    <dgm:pt modelId="{8CA0BB46-9F48-4C24-A014-C0B5C30A07C5}" type="pres">
      <dgm:prSet presAssocID="{FD464622-BF31-4AFE-9D96-B9931F2A66C9}" presName="compNode" presStyleCnt="0"/>
      <dgm:spPr/>
    </dgm:pt>
    <dgm:pt modelId="{C8909E0E-D0A8-46B6-A9A8-D3045B43C6EF}" type="pres">
      <dgm:prSet presAssocID="{FD464622-BF31-4AFE-9D96-B9931F2A66C9}" presName="iconBgRect" presStyleLbl="bgShp" presStyleIdx="2" presStyleCnt="4"/>
      <dgm:spPr/>
    </dgm:pt>
    <dgm:pt modelId="{8FD8F679-43C4-4F2E-B920-072C819CCBB5}" type="pres">
      <dgm:prSet presAssocID="{FD464622-BF31-4AFE-9D96-B9931F2A66C9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atistics"/>
        </a:ext>
      </dgm:extLst>
    </dgm:pt>
    <dgm:pt modelId="{1658447D-47EE-461C-9A17-B7F4F1FD377B}" type="pres">
      <dgm:prSet presAssocID="{FD464622-BF31-4AFE-9D96-B9931F2A66C9}" presName="spaceRect" presStyleCnt="0"/>
      <dgm:spPr/>
    </dgm:pt>
    <dgm:pt modelId="{48CAE87B-0221-4430-BED2-1E5ABCC24A2F}" type="pres">
      <dgm:prSet presAssocID="{FD464622-BF31-4AFE-9D96-B9931F2A66C9}" presName="textRect" presStyleLbl="revTx" presStyleIdx="2" presStyleCnt="4">
        <dgm:presLayoutVars>
          <dgm:chMax val="1"/>
          <dgm:chPref val="1"/>
        </dgm:presLayoutVars>
      </dgm:prSet>
      <dgm:spPr/>
    </dgm:pt>
    <dgm:pt modelId="{67941903-CAF5-451E-B2C5-716EA0B8DD43}" type="pres">
      <dgm:prSet presAssocID="{C65E5A1C-47DF-47F3-A3DE-27725FBE6141}" presName="sibTrans" presStyleCnt="0"/>
      <dgm:spPr/>
    </dgm:pt>
    <dgm:pt modelId="{1BC8A643-7779-495F-860D-9B2B3AC43DC0}" type="pres">
      <dgm:prSet presAssocID="{A5B0B8F7-6C7D-4533-9CD9-419A639F835D}" presName="compNode" presStyleCnt="0"/>
      <dgm:spPr/>
    </dgm:pt>
    <dgm:pt modelId="{5F694D76-1C88-4776-8A53-507D236FEC1E}" type="pres">
      <dgm:prSet presAssocID="{A5B0B8F7-6C7D-4533-9CD9-419A639F835D}" presName="iconBgRect" presStyleLbl="bgShp" presStyleIdx="3" presStyleCnt="4"/>
      <dgm:spPr/>
    </dgm:pt>
    <dgm:pt modelId="{28C4D0AF-FB57-4F03-9D62-346E657AFD19}" type="pres">
      <dgm:prSet presAssocID="{A5B0B8F7-6C7D-4533-9CD9-419A639F835D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erson with Idea"/>
        </a:ext>
      </dgm:extLst>
    </dgm:pt>
    <dgm:pt modelId="{EAEB6BB7-B1A6-49C9-AFDE-6AE828B9618B}" type="pres">
      <dgm:prSet presAssocID="{A5B0B8F7-6C7D-4533-9CD9-419A639F835D}" presName="spaceRect" presStyleCnt="0"/>
      <dgm:spPr/>
    </dgm:pt>
    <dgm:pt modelId="{A5F1BF8C-0212-48A4-BFE3-098EDBE8C3FD}" type="pres">
      <dgm:prSet presAssocID="{A5B0B8F7-6C7D-4533-9CD9-419A639F835D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9014D906-12B4-40DB-B54E-0FF68EC672E6}" srcId="{8486B30E-0E9D-4CF7-A08A-13342A0FF280}" destId="{EE9D3572-0B8B-4016-B5AC-FB10FB5CA599}" srcOrd="1" destOrd="0" parTransId="{B4362061-5FBE-4505-8FED-FB04CE7E6EE0}" sibTransId="{F54046CB-FAC8-4230-A695-D43A93FBFB24}"/>
    <dgm:cxn modelId="{9DA60C22-28BE-4CAE-BF45-48780781729C}" srcId="{8486B30E-0E9D-4CF7-A08A-13342A0FF280}" destId="{A5B0B8F7-6C7D-4533-9CD9-419A639F835D}" srcOrd="3" destOrd="0" parTransId="{84BF0F9A-DE86-48F3-907E-AD97D5DC9CCD}" sibTransId="{355C61F2-B0B9-47D0-AADA-0AB1E1401999}"/>
    <dgm:cxn modelId="{E957DC73-7B8E-42D6-8DA6-DEC4FB6635A0}" type="presOf" srcId="{FD464622-BF31-4AFE-9D96-B9931F2A66C9}" destId="{48CAE87B-0221-4430-BED2-1E5ABCC24A2F}" srcOrd="0" destOrd="0" presId="urn:microsoft.com/office/officeart/2018/5/layout/IconCircleLabelList"/>
    <dgm:cxn modelId="{7E8E6F79-282F-4745-9994-7C08B93B6016}" type="presOf" srcId="{25C97068-51C4-440C-B3B0-FD79E10F838B}" destId="{B15E0B23-28AF-4B81-AFEE-BA6B87017E21}" srcOrd="0" destOrd="0" presId="urn:microsoft.com/office/officeart/2018/5/layout/IconCircleLabelList"/>
    <dgm:cxn modelId="{DF2EE78D-2B18-45E7-A278-EEA873AED724}" type="presOf" srcId="{8486B30E-0E9D-4CF7-A08A-13342A0FF280}" destId="{78DF508D-72E4-49E0-8C05-21D007D528DC}" srcOrd="0" destOrd="0" presId="urn:microsoft.com/office/officeart/2018/5/layout/IconCircleLabelList"/>
    <dgm:cxn modelId="{238DD69B-0BED-4191-AAB9-50D699115C63}" type="presOf" srcId="{EE9D3572-0B8B-4016-B5AC-FB10FB5CA599}" destId="{D1F611BD-7AF8-4221-B6E2-3B4CB5B008F9}" srcOrd="0" destOrd="0" presId="urn:microsoft.com/office/officeart/2018/5/layout/IconCircleLabelList"/>
    <dgm:cxn modelId="{E7121BC3-4C47-4785-98DB-ED7F5D44D69A}" srcId="{8486B30E-0E9D-4CF7-A08A-13342A0FF280}" destId="{FD464622-BF31-4AFE-9D96-B9931F2A66C9}" srcOrd="2" destOrd="0" parTransId="{20CB288C-5E96-4062-AE31-261394C2E10B}" sibTransId="{C65E5A1C-47DF-47F3-A3DE-27725FBE6141}"/>
    <dgm:cxn modelId="{29F477D4-A0EC-482B-9D61-CC1F987172B5}" srcId="{8486B30E-0E9D-4CF7-A08A-13342A0FF280}" destId="{25C97068-51C4-440C-B3B0-FD79E10F838B}" srcOrd="0" destOrd="0" parTransId="{62CC329F-8A70-491D-844D-D1A47D520579}" sibTransId="{2B3D268A-DB81-4484-BCE0-079569A049B6}"/>
    <dgm:cxn modelId="{A91195FE-C4AC-47E7-9B11-931E05D66925}" type="presOf" srcId="{A5B0B8F7-6C7D-4533-9CD9-419A639F835D}" destId="{A5F1BF8C-0212-48A4-BFE3-098EDBE8C3FD}" srcOrd="0" destOrd="0" presId="urn:microsoft.com/office/officeart/2018/5/layout/IconCircleLabelList"/>
    <dgm:cxn modelId="{CD85EC36-0F0B-45EC-9293-313521F8B828}" type="presParOf" srcId="{78DF508D-72E4-49E0-8C05-21D007D528DC}" destId="{6720F8F8-84E7-45D5-A778-2D8A55FE73FE}" srcOrd="0" destOrd="0" presId="urn:microsoft.com/office/officeart/2018/5/layout/IconCircleLabelList"/>
    <dgm:cxn modelId="{2BEC6430-58FB-4F09-8C70-81591F093B02}" type="presParOf" srcId="{6720F8F8-84E7-45D5-A778-2D8A55FE73FE}" destId="{93582CC1-4331-4EEC-9D78-4594DACBE37F}" srcOrd="0" destOrd="0" presId="urn:microsoft.com/office/officeart/2018/5/layout/IconCircleLabelList"/>
    <dgm:cxn modelId="{E1D0F4A8-8C35-4821-A4B4-5CE20CA78B19}" type="presParOf" srcId="{6720F8F8-84E7-45D5-A778-2D8A55FE73FE}" destId="{F6B019E5-3E16-4481-8C34-53690C236E0B}" srcOrd="1" destOrd="0" presId="urn:microsoft.com/office/officeart/2018/5/layout/IconCircleLabelList"/>
    <dgm:cxn modelId="{80DDF763-0170-4749-8B2D-F5BCA52ACE59}" type="presParOf" srcId="{6720F8F8-84E7-45D5-A778-2D8A55FE73FE}" destId="{9B63CD3A-DBF5-4F89-9E93-B4EC7999656E}" srcOrd="2" destOrd="0" presId="urn:microsoft.com/office/officeart/2018/5/layout/IconCircleLabelList"/>
    <dgm:cxn modelId="{D9EA96CC-DE1D-429A-A9CB-DA52B73D7003}" type="presParOf" srcId="{6720F8F8-84E7-45D5-A778-2D8A55FE73FE}" destId="{B15E0B23-28AF-4B81-AFEE-BA6B87017E21}" srcOrd="3" destOrd="0" presId="urn:microsoft.com/office/officeart/2018/5/layout/IconCircleLabelList"/>
    <dgm:cxn modelId="{4A59D370-6A33-401D-8793-F65B0AE77296}" type="presParOf" srcId="{78DF508D-72E4-49E0-8C05-21D007D528DC}" destId="{62038F56-065D-422E-AC1B-2634497EAFC2}" srcOrd="1" destOrd="0" presId="urn:microsoft.com/office/officeart/2018/5/layout/IconCircleLabelList"/>
    <dgm:cxn modelId="{0B9BDD4F-3D5E-4D3E-AEF4-A01BE7453CA9}" type="presParOf" srcId="{78DF508D-72E4-49E0-8C05-21D007D528DC}" destId="{DA5CC016-3979-40DE-A28C-F2E1AB68465F}" srcOrd="2" destOrd="0" presId="urn:microsoft.com/office/officeart/2018/5/layout/IconCircleLabelList"/>
    <dgm:cxn modelId="{49014345-84FE-4018-86C1-7F0FF0C5A148}" type="presParOf" srcId="{DA5CC016-3979-40DE-A28C-F2E1AB68465F}" destId="{9BD401CA-A9CF-4D3E-BE26-5A52C3F3B184}" srcOrd="0" destOrd="0" presId="urn:microsoft.com/office/officeart/2018/5/layout/IconCircleLabelList"/>
    <dgm:cxn modelId="{21BDD9A0-753F-4608-A416-FB2ECFEEE05C}" type="presParOf" srcId="{DA5CC016-3979-40DE-A28C-F2E1AB68465F}" destId="{86FB7A9B-CF6B-4A56-87A2-D8492B599951}" srcOrd="1" destOrd="0" presId="urn:microsoft.com/office/officeart/2018/5/layout/IconCircleLabelList"/>
    <dgm:cxn modelId="{FE378D21-D413-4177-B178-EBDA7284DA72}" type="presParOf" srcId="{DA5CC016-3979-40DE-A28C-F2E1AB68465F}" destId="{B7960F12-3DCF-4AD2-91CA-28DE57D2C23C}" srcOrd="2" destOrd="0" presId="urn:microsoft.com/office/officeart/2018/5/layout/IconCircleLabelList"/>
    <dgm:cxn modelId="{50E8578D-F047-4E05-9096-44CA0920C5CA}" type="presParOf" srcId="{DA5CC016-3979-40DE-A28C-F2E1AB68465F}" destId="{D1F611BD-7AF8-4221-B6E2-3B4CB5B008F9}" srcOrd="3" destOrd="0" presId="urn:microsoft.com/office/officeart/2018/5/layout/IconCircleLabelList"/>
    <dgm:cxn modelId="{F987EB51-1CFF-4216-94BA-3FCF958F8D3A}" type="presParOf" srcId="{78DF508D-72E4-49E0-8C05-21D007D528DC}" destId="{365F4C5F-4945-4895-B3E9-488A76296051}" srcOrd="3" destOrd="0" presId="urn:microsoft.com/office/officeart/2018/5/layout/IconCircleLabelList"/>
    <dgm:cxn modelId="{E66B7558-6D76-44C2-BEB3-4C96645D0FEE}" type="presParOf" srcId="{78DF508D-72E4-49E0-8C05-21D007D528DC}" destId="{8CA0BB46-9F48-4C24-A014-C0B5C30A07C5}" srcOrd="4" destOrd="0" presId="urn:microsoft.com/office/officeart/2018/5/layout/IconCircleLabelList"/>
    <dgm:cxn modelId="{9F69B7E2-F52A-4C1B-88AE-7CF97C211AD4}" type="presParOf" srcId="{8CA0BB46-9F48-4C24-A014-C0B5C30A07C5}" destId="{C8909E0E-D0A8-46B6-A9A8-D3045B43C6EF}" srcOrd="0" destOrd="0" presId="urn:microsoft.com/office/officeart/2018/5/layout/IconCircleLabelList"/>
    <dgm:cxn modelId="{B925D70C-B715-4B52-848E-FD8449793129}" type="presParOf" srcId="{8CA0BB46-9F48-4C24-A014-C0B5C30A07C5}" destId="{8FD8F679-43C4-4F2E-B920-072C819CCBB5}" srcOrd="1" destOrd="0" presId="urn:microsoft.com/office/officeart/2018/5/layout/IconCircleLabelList"/>
    <dgm:cxn modelId="{E06668A5-E1E0-4489-B597-D8A9456C10B9}" type="presParOf" srcId="{8CA0BB46-9F48-4C24-A014-C0B5C30A07C5}" destId="{1658447D-47EE-461C-9A17-B7F4F1FD377B}" srcOrd="2" destOrd="0" presId="urn:microsoft.com/office/officeart/2018/5/layout/IconCircleLabelList"/>
    <dgm:cxn modelId="{00BBCBAC-6DA2-43E9-871A-B682A899FCA9}" type="presParOf" srcId="{8CA0BB46-9F48-4C24-A014-C0B5C30A07C5}" destId="{48CAE87B-0221-4430-BED2-1E5ABCC24A2F}" srcOrd="3" destOrd="0" presId="urn:microsoft.com/office/officeart/2018/5/layout/IconCircleLabelList"/>
    <dgm:cxn modelId="{E7D5BB86-D22A-434B-B00D-C174AB0F0416}" type="presParOf" srcId="{78DF508D-72E4-49E0-8C05-21D007D528DC}" destId="{67941903-CAF5-451E-B2C5-716EA0B8DD43}" srcOrd="5" destOrd="0" presId="urn:microsoft.com/office/officeart/2018/5/layout/IconCircleLabelList"/>
    <dgm:cxn modelId="{70F3B5CC-70B7-4F10-B4F8-5D2DC7A0BBAE}" type="presParOf" srcId="{78DF508D-72E4-49E0-8C05-21D007D528DC}" destId="{1BC8A643-7779-495F-860D-9B2B3AC43DC0}" srcOrd="6" destOrd="0" presId="urn:microsoft.com/office/officeart/2018/5/layout/IconCircleLabelList"/>
    <dgm:cxn modelId="{7B57BCCE-879C-4570-AE12-74D57BCA6B57}" type="presParOf" srcId="{1BC8A643-7779-495F-860D-9B2B3AC43DC0}" destId="{5F694D76-1C88-4776-8A53-507D236FEC1E}" srcOrd="0" destOrd="0" presId="urn:microsoft.com/office/officeart/2018/5/layout/IconCircleLabelList"/>
    <dgm:cxn modelId="{9F76833B-EBCC-46B3-A61E-EFA96297F240}" type="presParOf" srcId="{1BC8A643-7779-495F-860D-9B2B3AC43DC0}" destId="{28C4D0AF-FB57-4F03-9D62-346E657AFD19}" srcOrd="1" destOrd="0" presId="urn:microsoft.com/office/officeart/2018/5/layout/IconCircleLabelList"/>
    <dgm:cxn modelId="{B586AA33-4A7C-40DF-989E-F3BA94FFDD2F}" type="presParOf" srcId="{1BC8A643-7779-495F-860D-9B2B3AC43DC0}" destId="{EAEB6BB7-B1A6-49C9-AFDE-6AE828B9618B}" srcOrd="2" destOrd="0" presId="urn:microsoft.com/office/officeart/2018/5/layout/IconCircleLabelList"/>
    <dgm:cxn modelId="{FD2920CE-4336-4D53-A50D-0B0E16FF78A4}" type="presParOf" srcId="{1BC8A643-7779-495F-860D-9B2B3AC43DC0}" destId="{A5F1BF8C-0212-48A4-BFE3-098EDBE8C3FD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1B11D0-3C27-49AA-A522-135EEE826AB0}">
      <dsp:nvSpPr>
        <dsp:cNvPr id="0" name=""/>
        <dsp:cNvSpPr/>
      </dsp:nvSpPr>
      <dsp:spPr>
        <a:xfrm>
          <a:off x="3272828" y="2449520"/>
          <a:ext cx="2057431" cy="2057431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t-EE" sz="2300" b="1" kern="1200" dirty="0">
              <a:solidFill>
                <a:schemeClr val="tx1"/>
              </a:solidFill>
              <a:latin typeface="Trebuchet MS" panose="020B0603020202020204" pitchFamily="34" charset="0"/>
            </a:rPr>
            <a:t>Kestlikkus</a:t>
          </a:r>
          <a:endParaRPr lang="en-IN" sz="2300" b="1" kern="1200" dirty="0">
            <a:solidFill>
              <a:schemeClr val="tx1"/>
            </a:solidFill>
            <a:latin typeface="Trebuchet MS" panose="020B0603020202020204" pitchFamily="34" charset="0"/>
          </a:endParaRPr>
        </a:p>
      </dsp:txBody>
      <dsp:txXfrm>
        <a:off x="3574132" y="2750824"/>
        <a:ext cx="1454823" cy="1454823"/>
      </dsp:txXfrm>
    </dsp:sp>
    <dsp:sp modelId="{09F6F6D8-E5FB-48DD-9F00-E551345551BA}">
      <dsp:nvSpPr>
        <dsp:cNvPr id="0" name=""/>
        <dsp:cNvSpPr/>
      </dsp:nvSpPr>
      <dsp:spPr>
        <a:xfrm rot="12900000">
          <a:off x="1950857" y="2090621"/>
          <a:ext cx="1575356" cy="586368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2F164F-FD0E-4CD1-87D5-C8AB2C70459F}">
      <dsp:nvSpPr>
        <dsp:cNvPr id="0" name=""/>
        <dsp:cNvSpPr/>
      </dsp:nvSpPr>
      <dsp:spPr>
        <a:xfrm>
          <a:off x="1116026" y="1150188"/>
          <a:ext cx="1954560" cy="156364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40005" rIns="40005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t-EE" sz="2100" b="1" kern="1200" dirty="0">
              <a:solidFill>
                <a:schemeClr val="tx1"/>
              </a:solidFill>
              <a:latin typeface="Trebuchet MS" panose="020B0603020202020204" pitchFamily="34" charset="0"/>
            </a:rPr>
            <a:t>Infrastruktuur</a:t>
          </a:r>
          <a:endParaRPr lang="en-IN" sz="2100" b="1" kern="1200" dirty="0">
            <a:solidFill>
              <a:schemeClr val="tx1"/>
            </a:solidFill>
            <a:latin typeface="Trebuchet MS" panose="020B0603020202020204" pitchFamily="34" charset="0"/>
          </a:endParaRPr>
        </a:p>
      </dsp:txBody>
      <dsp:txXfrm>
        <a:off x="1161824" y="1195986"/>
        <a:ext cx="1862964" cy="1472052"/>
      </dsp:txXfrm>
    </dsp:sp>
    <dsp:sp modelId="{42DC1E28-6711-4CF7-BB32-786DAABFFEE7}">
      <dsp:nvSpPr>
        <dsp:cNvPr id="0" name=""/>
        <dsp:cNvSpPr/>
      </dsp:nvSpPr>
      <dsp:spPr>
        <a:xfrm rot="16200000">
          <a:off x="3513865" y="1276970"/>
          <a:ext cx="1575356" cy="586368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hueOff val="3299968"/>
            <a:satOff val="-14601"/>
            <a:lumOff val="-245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017FAF-227E-4A2F-92C4-C4535E909A06}">
      <dsp:nvSpPr>
        <dsp:cNvPr id="0" name=""/>
        <dsp:cNvSpPr/>
      </dsp:nvSpPr>
      <dsp:spPr>
        <a:xfrm>
          <a:off x="3324263" y="652"/>
          <a:ext cx="1954560" cy="1563648"/>
        </a:xfrm>
        <a:prstGeom prst="roundRect">
          <a:avLst>
            <a:gd name="adj" fmla="val 10000"/>
          </a:avLst>
        </a:prstGeom>
        <a:solidFill>
          <a:schemeClr val="accent4">
            <a:hueOff val="3299968"/>
            <a:satOff val="-14601"/>
            <a:lumOff val="-245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40005" rIns="40005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t-EE" sz="2100" b="1" kern="1200" dirty="0">
              <a:solidFill>
                <a:schemeClr val="tx1"/>
              </a:solidFill>
              <a:latin typeface="Trebuchet MS" panose="020B0603020202020204" pitchFamily="34" charset="0"/>
            </a:rPr>
            <a:t>Keskkond</a:t>
          </a:r>
          <a:endParaRPr lang="en-IN" sz="2100" b="1" kern="1200" dirty="0">
            <a:solidFill>
              <a:schemeClr val="tx1"/>
            </a:solidFill>
            <a:latin typeface="Trebuchet MS" panose="020B0603020202020204" pitchFamily="34" charset="0"/>
          </a:endParaRPr>
        </a:p>
      </dsp:txBody>
      <dsp:txXfrm>
        <a:off x="3370061" y="46450"/>
        <a:ext cx="1862964" cy="1472052"/>
      </dsp:txXfrm>
    </dsp:sp>
    <dsp:sp modelId="{B3B41C83-D080-48E1-9B2D-E3E9E6A40C3C}">
      <dsp:nvSpPr>
        <dsp:cNvPr id="0" name=""/>
        <dsp:cNvSpPr/>
      </dsp:nvSpPr>
      <dsp:spPr>
        <a:xfrm rot="19500000">
          <a:off x="5076874" y="2090621"/>
          <a:ext cx="1575356" cy="586368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hueOff val="6599937"/>
            <a:satOff val="-29202"/>
            <a:lumOff val="-490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A5DD54-B6A5-4DDA-BF35-358D3D98CF45}">
      <dsp:nvSpPr>
        <dsp:cNvPr id="0" name=""/>
        <dsp:cNvSpPr/>
      </dsp:nvSpPr>
      <dsp:spPr>
        <a:xfrm>
          <a:off x="5532500" y="1150188"/>
          <a:ext cx="1954560" cy="1563648"/>
        </a:xfrm>
        <a:prstGeom prst="roundRect">
          <a:avLst>
            <a:gd name="adj" fmla="val 10000"/>
          </a:avLst>
        </a:prstGeom>
        <a:solidFill>
          <a:schemeClr val="accent4">
            <a:hueOff val="6599937"/>
            <a:satOff val="-29202"/>
            <a:lumOff val="-490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40005" rIns="40005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t-EE" sz="2100" b="1" kern="1200" dirty="0">
              <a:solidFill>
                <a:schemeClr val="tx1"/>
              </a:solidFill>
              <a:latin typeface="Trebuchet MS" panose="020B0603020202020204" pitchFamily="34" charset="0"/>
            </a:rPr>
            <a:t>Sotsiaalne</a:t>
          </a:r>
          <a:endParaRPr lang="en-IN" sz="2100" b="1" kern="1200" dirty="0">
            <a:solidFill>
              <a:schemeClr val="tx1"/>
            </a:solidFill>
            <a:latin typeface="Trebuchet MS" panose="020B0603020202020204" pitchFamily="34" charset="0"/>
          </a:endParaRPr>
        </a:p>
      </dsp:txBody>
      <dsp:txXfrm>
        <a:off x="5578298" y="1195986"/>
        <a:ext cx="1862964" cy="147205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F4F5DF-296B-448E-A1DC-7E5C3B9A0A34}">
      <dsp:nvSpPr>
        <dsp:cNvPr id="0" name=""/>
        <dsp:cNvSpPr/>
      </dsp:nvSpPr>
      <dsp:spPr>
        <a:xfrm>
          <a:off x="3284219" y="411996"/>
          <a:ext cx="5760720" cy="5760720"/>
        </a:xfrm>
        <a:prstGeom prst="pie">
          <a:avLst>
            <a:gd name="adj1" fmla="val 16200000"/>
            <a:gd name="adj2" fmla="val 198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t-EE" sz="1900" kern="1200" dirty="0"/>
            <a:t>Tarbija ja lõpptoode</a:t>
          </a:r>
          <a:endParaRPr lang="en-IN" sz="1900" kern="1200" dirty="0"/>
        </a:p>
      </dsp:txBody>
      <dsp:txXfrm>
        <a:off x="6301739" y="1147860"/>
        <a:ext cx="1508760" cy="1165860"/>
      </dsp:txXfrm>
    </dsp:sp>
    <dsp:sp modelId="{85C853F4-251E-497B-86CD-D8CA7A6A63B3}">
      <dsp:nvSpPr>
        <dsp:cNvPr id="0" name=""/>
        <dsp:cNvSpPr/>
      </dsp:nvSpPr>
      <dsp:spPr>
        <a:xfrm>
          <a:off x="3352799" y="530640"/>
          <a:ext cx="5760720" cy="5760720"/>
        </a:xfrm>
        <a:prstGeom prst="pie">
          <a:avLst>
            <a:gd name="adj1" fmla="val 19800000"/>
            <a:gd name="adj2" fmla="val 18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t-EE" sz="1900" kern="1200" dirty="0"/>
            <a:t>Uuskasutus, korduvkasutus ja tagastus</a:t>
          </a:r>
          <a:endParaRPr lang="en-IN" sz="1900" kern="1200" dirty="0"/>
        </a:p>
      </dsp:txBody>
      <dsp:txXfrm>
        <a:off x="7261859" y="2862360"/>
        <a:ext cx="1577340" cy="1131570"/>
      </dsp:txXfrm>
    </dsp:sp>
    <dsp:sp modelId="{DD2FA062-4EC8-487D-A4AE-3292D84D0B07}">
      <dsp:nvSpPr>
        <dsp:cNvPr id="0" name=""/>
        <dsp:cNvSpPr/>
      </dsp:nvSpPr>
      <dsp:spPr>
        <a:xfrm>
          <a:off x="3284219" y="649283"/>
          <a:ext cx="5760720" cy="5760720"/>
        </a:xfrm>
        <a:prstGeom prst="pie">
          <a:avLst>
            <a:gd name="adj1" fmla="val 1800000"/>
            <a:gd name="adj2" fmla="val 54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t-EE" sz="1900" kern="1200" dirty="0"/>
            <a:t>Ostmine</a:t>
          </a:r>
          <a:endParaRPr lang="en-IN" sz="1900" kern="1200" dirty="0"/>
        </a:p>
      </dsp:txBody>
      <dsp:txXfrm>
        <a:off x="6301739" y="4542570"/>
        <a:ext cx="1508760" cy="1165860"/>
      </dsp:txXfrm>
    </dsp:sp>
    <dsp:sp modelId="{21C2B21D-F5E6-4337-9719-00B6693BC432}">
      <dsp:nvSpPr>
        <dsp:cNvPr id="0" name=""/>
        <dsp:cNvSpPr/>
      </dsp:nvSpPr>
      <dsp:spPr>
        <a:xfrm>
          <a:off x="3147059" y="649283"/>
          <a:ext cx="5760720" cy="5760720"/>
        </a:xfrm>
        <a:prstGeom prst="pie">
          <a:avLst>
            <a:gd name="adj1" fmla="val 5400000"/>
            <a:gd name="adj2" fmla="val 90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t-EE" sz="1900" kern="1200" dirty="0"/>
            <a:t>Tootmine</a:t>
          </a:r>
          <a:endParaRPr lang="en-IN" sz="1900" kern="1200" dirty="0"/>
        </a:p>
      </dsp:txBody>
      <dsp:txXfrm>
        <a:off x="4381499" y="4542570"/>
        <a:ext cx="1508760" cy="1165860"/>
      </dsp:txXfrm>
    </dsp:sp>
    <dsp:sp modelId="{94532D2F-472F-4CC0-A4D3-595A463712A5}">
      <dsp:nvSpPr>
        <dsp:cNvPr id="0" name=""/>
        <dsp:cNvSpPr/>
      </dsp:nvSpPr>
      <dsp:spPr>
        <a:xfrm>
          <a:off x="3078479" y="530640"/>
          <a:ext cx="5760720" cy="5760720"/>
        </a:xfrm>
        <a:prstGeom prst="pie">
          <a:avLst>
            <a:gd name="adj1" fmla="val 9000000"/>
            <a:gd name="adj2" fmla="val 126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t-EE" sz="1900" kern="1200" dirty="0"/>
            <a:t>Jaotus</a:t>
          </a:r>
          <a:endParaRPr lang="en-IN" sz="1900" kern="1200" dirty="0"/>
        </a:p>
      </dsp:txBody>
      <dsp:txXfrm>
        <a:off x="3352799" y="2862360"/>
        <a:ext cx="1577340" cy="1131570"/>
      </dsp:txXfrm>
    </dsp:sp>
    <dsp:sp modelId="{9B633309-D34C-46C0-A986-5A22E6701074}">
      <dsp:nvSpPr>
        <dsp:cNvPr id="0" name=""/>
        <dsp:cNvSpPr/>
      </dsp:nvSpPr>
      <dsp:spPr>
        <a:xfrm>
          <a:off x="3147059" y="411996"/>
          <a:ext cx="5760720" cy="5760720"/>
        </a:xfrm>
        <a:prstGeom prst="pie">
          <a:avLst>
            <a:gd name="adj1" fmla="val 126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t-EE" sz="1900" kern="1200" dirty="0"/>
            <a:t>Väärtus-pakkumine</a:t>
          </a:r>
          <a:endParaRPr lang="en-IN" sz="1900" kern="1200" dirty="0"/>
        </a:p>
      </dsp:txBody>
      <dsp:txXfrm>
        <a:off x="4381499" y="1147860"/>
        <a:ext cx="1508760" cy="1165860"/>
      </dsp:txXfrm>
    </dsp:sp>
    <dsp:sp modelId="{3863419E-ABC9-4E02-845C-6BC7B44AD619}">
      <dsp:nvSpPr>
        <dsp:cNvPr id="0" name=""/>
        <dsp:cNvSpPr/>
      </dsp:nvSpPr>
      <dsp:spPr>
        <a:xfrm>
          <a:off x="2927393" y="55380"/>
          <a:ext cx="6473952" cy="6473952"/>
        </a:xfrm>
        <a:prstGeom prst="circularArrow">
          <a:avLst>
            <a:gd name="adj1" fmla="val 5085"/>
            <a:gd name="adj2" fmla="val 327528"/>
            <a:gd name="adj3" fmla="val 19472472"/>
            <a:gd name="adj4" fmla="val 16200251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9DF6CE-9F28-4CB3-BF16-EE3581D17DDC}">
      <dsp:nvSpPr>
        <dsp:cNvPr id="0" name=""/>
        <dsp:cNvSpPr/>
      </dsp:nvSpPr>
      <dsp:spPr>
        <a:xfrm>
          <a:off x="2995973" y="174024"/>
          <a:ext cx="6473952" cy="6473952"/>
        </a:xfrm>
        <a:prstGeom prst="circularArrow">
          <a:avLst>
            <a:gd name="adj1" fmla="val 5085"/>
            <a:gd name="adj2" fmla="val 327528"/>
            <a:gd name="adj3" fmla="val 1472472"/>
            <a:gd name="adj4" fmla="val 1980000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B48A2D-19D0-4927-93BD-99D7E9FC0F04}">
      <dsp:nvSpPr>
        <dsp:cNvPr id="0" name=""/>
        <dsp:cNvSpPr/>
      </dsp:nvSpPr>
      <dsp:spPr>
        <a:xfrm>
          <a:off x="2927393" y="292667"/>
          <a:ext cx="6473952" cy="6473952"/>
        </a:xfrm>
        <a:prstGeom prst="circularArrow">
          <a:avLst>
            <a:gd name="adj1" fmla="val 5085"/>
            <a:gd name="adj2" fmla="val 327528"/>
            <a:gd name="adj3" fmla="val 5072221"/>
            <a:gd name="adj4" fmla="val 180000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CDE6D5-A126-402F-8B07-1C5D6DC4B158}">
      <dsp:nvSpPr>
        <dsp:cNvPr id="0" name=""/>
        <dsp:cNvSpPr/>
      </dsp:nvSpPr>
      <dsp:spPr>
        <a:xfrm>
          <a:off x="2790653" y="292667"/>
          <a:ext cx="6473952" cy="6473952"/>
        </a:xfrm>
        <a:prstGeom prst="circularArrow">
          <a:avLst>
            <a:gd name="adj1" fmla="val 5085"/>
            <a:gd name="adj2" fmla="val 327528"/>
            <a:gd name="adj3" fmla="val 8672472"/>
            <a:gd name="adj4" fmla="val 5400251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DB4BAF-483C-444D-B615-735827E1838A}">
      <dsp:nvSpPr>
        <dsp:cNvPr id="0" name=""/>
        <dsp:cNvSpPr/>
      </dsp:nvSpPr>
      <dsp:spPr>
        <a:xfrm>
          <a:off x="2722073" y="174024"/>
          <a:ext cx="6473952" cy="6473952"/>
        </a:xfrm>
        <a:prstGeom prst="circularArrow">
          <a:avLst>
            <a:gd name="adj1" fmla="val 5085"/>
            <a:gd name="adj2" fmla="val 327528"/>
            <a:gd name="adj3" fmla="val 12272472"/>
            <a:gd name="adj4" fmla="val 900000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2A2144-E9A3-4229-97B2-7F28968BF972}">
      <dsp:nvSpPr>
        <dsp:cNvPr id="0" name=""/>
        <dsp:cNvSpPr/>
      </dsp:nvSpPr>
      <dsp:spPr>
        <a:xfrm>
          <a:off x="2790653" y="55380"/>
          <a:ext cx="6473952" cy="6473952"/>
        </a:xfrm>
        <a:prstGeom prst="circularArrow">
          <a:avLst>
            <a:gd name="adj1" fmla="val 5085"/>
            <a:gd name="adj2" fmla="val 327528"/>
            <a:gd name="adj3" fmla="val 15872221"/>
            <a:gd name="adj4" fmla="val 1260000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8955B2-077B-443B-AC97-BC4E399BB4F5}">
      <dsp:nvSpPr>
        <dsp:cNvPr id="0" name=""/>
        <dsp:cNvSpPr/>
      </dsp:nvSpPr>
      <dsp:spPr>
        <a:xfrm>
          <a:off x="5274451" y="2878"/>
          <a:ext cx="1711523" cy="171152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t-EE" sz="1400" b="1" kern="1200" dirty="0">
              <a:solidFill>
                <a:schemeClr val="bg1"/>
              </a:solidFill>
              <a:latin typeface="Trebuchet MS" panose="020B0603020202020204" pitchFamily="34" charset="0"/>
            </a:rPr>
            <a:t>Tarneahela </a:t>
          </a:r>
          <a:r>
            <a:rPr lang="et-EE" sz="1400" b="1" kern="1200" dirty="0" err="1">
              <a:solidFill>
                <a:schemeClr val="bg1"/>
              </a:solidFill>
              <a:latin typeface="Trebuchet MS" panose="020B0603020202020204" pitchFamily="34" charset="0"/>
            </a:rPr>
            <a:t>mapping</a:t>
          </a:r>
          <a:endParaRPr lang="en-IN" sz="1400" b="1" kern="1200" dirty="0">
            <a:solidFill>
              <a:schemeClr val="bg1"/>
            </a:solidFill>
            <a:latin typeface="Trebuchet MS" panose="020B0603020202020204" pitchFamily="34" charset="0"/>
          </a:endParaRPr>
        </a:p>
      </dsp:txBody>
      <dsp:txXfrm>
        <a:off x="5525098" y="253525"/>
        <a:ext cx="1210229" cy="1210229"/>
      </dsp:txXfrm>
    </dsp:sp>
    <dsp:sp modelId="{958A1ACB-BA23-42EF-969A-737D2830E66C}">
      <dsp:nvSpPr>
        <dsp:cNvPr id="0" name=""/>
        <dsp:cNvSpPr/>
      </dsp:nvSpPr>
      <dsp:spPr>
        <a:xfrm rot="1800000">
          <a:off x="7004463" y="1205969"/>
          <a:ext cx="455183" cy="57763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1400" b="1" kern="1200">
            <a:solidFill>
              <a:schemeClr val="tx1"/>
            </a:solidFill>
            <a:latin typeface="Trebuchet MS" panose="020B0603020202020204" pitchFamily="34" charset="0"/>
          </a:endParaRPr>
        </a:p>
      </dsp:txBody>
      <dsp:txXfrm>
        <a:off x="7013610" y="1287358"/>
        <a:ext cx="318628" cy="346583"/>
      </dsp:txXfrm>
    </dsp:sp>
    <dsp:sp modelId="{99EBAD08-78BE-412C-847A-435F82A37175}">
      <dsp:nvSpPr>
        <dsp:cNvPr id="0" name=""/>
        <dsp:cNvSpPr/>
      </dsp:nvSpPr>
      <dsp:spPr>
        <a:xfrm>
          <a:off x="7500448" y="1288058"/>
          <a:ext cx="1711523" cy="171152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t-EE" sz="1400" b="1" kern="1200" dirty="0">
              <a:solidFill>
                <a:schemeClr val="bg1"/>
              </a:solidFill>
              <a:latin typeface="Trebuchet MS" panose="020B0603020202020204" pitchFamily="34" charset="0"/>
            </a:rPr>
            <a:t>Ootuste kommunikatsioon</a:t>
          </a:r>
          <a:endParaRPr lang="en-IN" sz="1400" b="1" kern="1200" dirty="0">
            <a:solidFill>
              <a:schemeClr val="bg1"/>
            </a:solidFill>
            <a:latin typeface="Trebuchet MS" panose="020B0603020202020204" pitchFamily="34" charset="0"/>
          </a:endParaRPr>
        </a:p>
      </dsp:txBody>
      <dsp:txXfrm>
        <a:off x="7751095" y="1538705"/>
        <a:ext cx="1210229" cy="1210229"/>
      </dsp:txXfrm>
    </dsp:sp>
    <dsp:sp modelId="{9562E3D2-8A5A-48F7-803D-05B2F4F5BFD3}">
      <dsp:nvSpPr>
        <dsp:cNvPr id="0" name=""/>
        <dsp:cNvSpPr/>
      </dsp:nvSpPr>
      <dsp:spPr>
        <a:xfrm rot="5182308">
          <a:off x="8193213" y="3157632"/>
          <a:ext cx="491191" cy="57763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1400" b="1" kern="1200">
            <a:solidFill>
              <a:schemeClr val="tx1"/>
            </a:solidFill>
            <a:latin typeface="Trebuchet MS" panose="020B0603020202020204" pitchFamily="34" charset="0"/>
          </a:endParaRPr>
        </a:p>
      </dsp:txBody>
      <dsp:txXfrm>
        <a:off x="8262229" y="3199629"/>
        <a:ext cx="343834" cy="346583"/>
      </dsp:txXfrm>
    </dsp:sp>
    <dsp:sp modelId="{0B2BF520-B703-4AD0-81B5-F6902C60979F}">
      <dsp:nvSpPr>
        <dsp:cNvPr id="0" name=""/>
        <dsp:cNvSpPr/>
      </dsp:nvSpPr>
      <dsp:spPr>
        <a:xfrm>
          <a:off x="7667405" y="3921070"/>
          <a:ext cx="1711523" cy="171152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t-EE" sz="1400" b="1" kern="1200" dirty="0">
              <a:solidFill>
                <a:schemeClr val="bg1"/>
              </a:solidFill>
              <a:latin typeface="Trebuchet MS" panose="020B0603020202020204" pitchFamily="34" charset="0"/>
            </a:rPr>
            <a:t>Tarnija-eelistus</a:t>
          </a:r>
          <a:endParaRPr lang="en-IN" sz="1400" b="1" kern="1200" dirty="0">
            <a:solidFill>
              <a:schemeClr val="bg1"/>
            </a:solidFill>
            <a:latin typeface="Trebuchet MS" panose="020B0603020202020204" pitchFamily="34" charset="0"/>
          </a:endParaRPr>
        </a:p>
      </dsp:txBody>
      <dsp:txXfrm>
        <a:off x="7918052" y="4171717"/>
        <a:ext cx="1210229" cy="1210229"/>
      </dsp:txXfrm>
    </dsp:sp>
    <dsp:sp modelId="{6323245C-B7A8-49E0-B0C1-CDE42FB5D6D3}">
      <dsp:nvSpPr>
        <dsp:cNvPr id="0" name=""/>
        <dsp:cNvSpPr/>
      </dsp:nvSpPr>
      <dsp:spPr>
        <a:xfrm rot="9176287">
          <a:off x="7109874" y="5083533"/>
          <a:ext cx="495261" cy="57763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1400" b="1" kern="1200">
            <a:solidFill>
              <a:schemeClr val="tx1"/>
            </a:solidFill>
            <a:latin typeface="Trebuchet MS" panose="020B0603020202020204" pitchFamily="34" charset="0"/>
          </a:endParaRPr>
        </a:p>
      </dsp:txBody>
      <dsp:txXfrm rot="10800000">
        <a:off x="7250319" y="5165263"/>
        <a:ext cx="346683" cy="346583"/>
      </dsp:txXfrm>
    </dsp:sp>
    <dsp:sp modelId="{A7DB6D96-F843-417A-93E7-75065318FFDE}">
      <dsp:nvSpPr>
        <dsp:cNvPr id="0" name=""/>
        <dsp:cNvSpPr/>
      </dsp:nvSpPr>
      <dsp:spPr>
        <a:xfrm>
          <a:off x="5221514" y="5143598"/>
          <a:ext cx="1817398" cy="171152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t-EE" sz="1400" b="1" kern="1200" dirty="0">
              <a:solidFill>
                <a:schemeClr val="bg1"/>
              </a:solidFill>
              <a:latin typeface="Trebuchet MS" panose="020B0603020202020204" pitchFamily="34" charset="0"/>
            </a:rPr>
            <a:t>Koolitus ja kompetentside tagamine</a:t>
          </a:r>
          <a:endParaRPr lang="en-IN" sz="1400" b="1" kern="1200" dirty="0">
            <a:solidFill>
              <a:schemeClr val="bg1"/>
            </a:solidFill>
            <a:latin typeface="Trebuchet MS" panose="020B0603020202020204" pitchFamily="34" charset="0"/>
          </a:endParaRPr>
        </a:p>
      </dsp:txBody>
      <dsp:txXfrm>
        <a:off x="5487666" y="5394245"/>
        <a:ext cx="1285094" cy="1210229"/>
      </dsp:txXfrm>
    </dsp:sp>
    <dsp:sp modelId="{FEB8F742-62E4-484C-8516-7D9047392904}">
      <dsp:nvSpPr>
        <dsp:cNvPr id="0" name=""/>
        <dsp:cNvSpPr/>
      </dsp:nvSpPr>
      <dsp:spPr>
        <a:xfrm rot="12600000">
          <a:off x="4841348" y="5081250"/>
          <a:ext cx="397806" cy="57763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1400" b="1" kern="1200">
            <a:solidFill>
              <a:schemeClr val="tx1"/>
            </a:solidFill>
            <a:latin typeface="Trebuchet MS" panose="020B0603020202020204" pitchFamily="34" charset="0"/>
          </a:endParaRPr>
        </a:p>
      </dsp:txBody>
      <dsp:txXfrm rot="10800000">
        <a:off x="4952696" y="5226614"/>
        <a:ext cx="278464" cy="346583"/>
      </dsp:txXfrm>
    </dsp:sp>
    <dsp:sp modelId="{E324F48D-E250-4434-B8AA-B43B4260E008}">
      <dsp:nvSpPr>
        <dsp:cNvPr id="0" name=""/>
        <dsp:cNvSpPr/>
      </dsp:nvSpPr>
      <dsp:spPr>
        <a:xfrm>
          <a:off x="2980027" y="3785789"/>
          <a:ext cx="1848376" cy="185678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t-EE" sz="1400" b="1" kern="1200" dirty="0">
              <a:solidFill>
                <a:schemeClr val="bg1"/>
              </a:solidFill>
              <a:latin typeface="Trebuchet MS" panose="020B0603020202020204" pitchFamily="34" charset="0"/>
            </a:rPr>
            <a:t>Tulemuste </a:t>
          </a:r>
          <a:r>
            <a:rPr lang="et-EE" sz="1400" b="1" kern="1200" dirty="0" err="1">
              <a:solidFill>
                <a:schemeClr val="bg1"/>
              </a:solidFill>
              <a:latin typeface="Trebuchet MS" panose="020B0603020202020204" pitchFamily="34" charset="0"/>
            </a:rPr>
            <a:t>paremndamine</a:t>
          </a:r>
          <a:endParaRPr lang="en-IN" sz="1400" b="1" kern="1200" dirty="0">
            <a:solidFill>
              <a:schemeClr val="bg1"/>
            </a:solidFill>
            <a:latin typeface="Trebuchet MS" panose="020B0603020202020204" pitchFamily="34" charset="0"/>
          </a:endParaRPr>
        </a:p>
      </dsp:txBody>
      <dsp:txXfrm>
        <a:off x="3250715" y="4057708"/>
        <a:ext cx="1307000" cy="1312942"/>
      </dsp:txXfrm>
    </dsp:sp>
    <dsp:sp modelId="{2CE16393-4F22-455D-84A0-734E3AADE3DD}">
      <dsp:nvSpPr>
        <dsp:cNvPr id="0" name=""/>
        <dsp:cNvSpPr/>
      </dsp:nvSpPr>
      <dsp:spPr>
        <a:xfrm rot="16200000">
          <a:off x="3695871" y="3115659"/>
          <a:ext cx="416690" cy="57763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1400" b="1" kern="1200">
            <a:solidFill>
              <a:schemeClr val="tx1"/>
            </a:solidFill>
            <a:latin typeface="Trebuchet MS" panose="020B0603020202020204" pitchFamily="34" charset="0"/>
          </a:endParaRPr>
        </a:p>
      </dsp:txBody>
      <dsp:txXfrm>
        <a:off x="3758375" y="3293691"/>
        <a:ext cx="291683" cy="346583"/>
      </dsp:txXfrm>
    </dsp:sp>
    <dsp:sp modelId="{EA35054D-66D7-4887-B9E9-9DB30A46B94B}">
      <dsp:nvSpPr>
        <dsp:cNvPr id="0" name=""/>
        <dsp:cNvSpPr/>
      </dsp:nvSpPr>
      <dsp:spPr>
        <a:xfrm>
          <a:off x="3048454" y="1288058"/>
          <a:ext cx="1711523" cy="171152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t-EE" sz="1400" b="1" kern="1200" dirty="0">
              <a:solidFill>
                <a:schemeClr val="bg1"/>
              </a:solidFill>
              <a:latin typeface="Trebuchet MS" panose="020B0603020202020204" pitchFamily="34" charset="0"/>
            </a:rPr>
            <a:t>Tööstuse ja keskkonna koostöö</a:t>
          </a:r>
          <a:endParaRPr lang="en-IN" sz="1400" b="1" kern="1200" dirty="0">
            <a:solidFill>
              <a:schemeClr val="bg1"/>
            </a:solidFill>
            <a:latin typeface="Trebuchet MS" panose="020B0603020202020204" pitchFamily="34" charset="0"/>
          </a:endParaRPr>
        </a:p>
      </dsp:txBody>
      <dsp:txXfrm>
        <a:off x="3299101" y="1538705"/>
        <a:ext cx="1210229" cy="1210229"/>
      </dsp:txXfrm>
    </dsp:sp>
    <dsp:sp modelId="{89801991-BF1A-4A14-8632-1D677F4BA9B7}">
      <dsp:nvSpPr>
        <dsp:cNvPr id="0" name=""/>
        <dsp:cNvSpPr/>
      </dsp:nvSpPr>
      <dsp:spPr>
        <a:xfrm rot="19800000">
          <a:off x="4778466" y="1218851"/>
          <a:ext cx="455183" cy="57763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1400" b="1" kern="1200">
            <a:solidFill>
              <a:schemeClr val="tx1"/>
            </a:solidFill>
            <a:latin typeface="Trebuchet MS" panose="020B0603020202020204" pitchFamily="34" charset="0"/>
          </a:endParaRPr>
        </a:p>
      </dsp:txBody>
      <dsp:txXfrm>
        <a:off x="4787613" y="1368518"/>
        <a:ext cx="318628" cy="34658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E7AEEB-885A-4522-B0B3-FF357F1E61D4}">
      <dsp:nvSpPr>
        <dsp:cNvPr id="0" name=""/>
        <dsp:cNvSpPr/>
      </dsp:nvSpPr>
      <dsp:spPr>
        <a:xfrm>
          <a:off x="2387981" y="400904"/>
          <a:ext cx="1597625" cy="182992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422017-8946-4103-85DB-7B262C70C79F}">
      <dsp:nvSpPr>
        <dsp:cNvPr id="0" name=""/>
        <dsp:cNvSpPr/>
      </dsp:nvSpPr>
      <dsp:spPr>
        <a:xfrm>
          <a:off x="283031" y="2161360"/>
          <a:ext cx="6232131" cy="6851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200" b="1" i="0" kern="1200" baseline="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Nike'i</a:t>
          </a:r>
          <a:r>
            <a:rPr lang="en-US" sz="2200" b="1" i="0" kern="1200" baseline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200" b="1" i="0" kern="1200" baseline="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jätkusuutlikkuse</a:t>
          </a:r>
          <a:r>
            <a:rPr lang="en-US" sz="2200" b="1" i="0" kern="1200" baseline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200" b="1" i="0" kern="1200" baseline="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eesmärgid</a:t>
          </a:r>
          <a:r>
            <a:rPr lang="en-US" sz="2200" b="1" i="0" kern="1200" baseline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200" b="1" i="0" kern="1200" baseline="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aastaks</a:t>
          </a:r>
          <a:r>
            <a:rPr lang="en-US" sz="2200" b="1" i="0" kern="1200" baseline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2025</a:t>
          </a:r>
          <a:endParaRPr lang="en-US" sz="22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283031" y="2161360"/>
        <a:ext cx="6232131" cy="685196"/>
      </dsp:txXfrm>
    </dsp:sp>
    <dsp:sp modelId="{85C99982-68EB-423B-8091-BB40A6403AB7}">
      <dsp:nvSpPr>
        <dsp:cNvPr id="0" name=""/>
        <dsp:cNvSpPr/>
      </dsp:nvSpPr>
      <dsp:spPr>
        <a:xfrm>
          <a:off x="45411" y="3193536"/>
          <a:ext cx="6641319" cy="9796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baseline="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Kasvuhoonegaaside</a:t>
          </a:r>
          <a:r>
            <a:rPr lang="en-US" sz="1800" b="0" i="0" kern="1200" baseline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800" b="0" i="0" kern="1200" baseline="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heitkoguste</a:t>
          </a:r>
          <a:r>
            <a:rPr lang="en-US" sz="1800" b="0" i="0" kern="1200" baseline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800" b="0" i="0" kern="1200" baseline="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vähendamine</a:t>
          </a:r>
          <a:r>
            <a:rPr lang="en-US" sz="1800" b="0" i="0" kern="1200" baseline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70% </a:t>
          </a:r>
          <a:r>
            <a:rPr lang="en-US" sz="1800" b="0" i="0" kern="1200" baseline="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tegevuses</a:t>
          </a:r>
          <a:r>
            <a:rPr lang="et-EE" sz="1800" b="0" i="0" kern="1200" baseline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t</a:t>
          </a:r>
          <a:r>
            <a:rPr lang="en-US" sz="1800" b="0" i="0" kern="1200" baseline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.
</a:t>
          </a:r>
          <a:r>
            <a:rPr lang="en-US" sz="1800" b="0" i="0" kern="1200" baseline="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Tekstiilivärvimise</a:t>
          </a:r>
          <a:r>
            <a:rPr lang="en-US" sz="1800" b="0" i="0" kern="1200" baseline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800" b="0" i="0" kern="1200" baseline="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veekasutuse</a:t>
          </a:r>
          <a:r>
            <a:rPr lang="en-US" sz="1800" b="0" i="0" kern="1200" baseline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800" b="0" i="0" kern="1200" baseline="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vähendamine</a:t>
          </a:r>
          <a:r>
            <a:rPr lang="en-US" sz="1800" b="0" i="0" kern="1200" baseline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25%.
100% </a:t>
          </a:r>
          <a:r>
            <a:rPr lang="en-US" sz="1800" b="0" i="0" kern="1200" baseline="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taastuvenergia</a:t>
          </a:r>
          <a:r>
            <a:rPr lang="en-US" sz="1800" b="0" i="0" kern="1200" baseline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800" b="0" i="0" kern="1200" baseline="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kasutamise</a:t>
          </a:r>
          <a:r>
            <a:rPr lang="en-US" sz="1800" b="0" i="0" kern="1200" baseline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800" b="0" i="0" kern="1200" baseline="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saavutamine</a:t>
          </a:r>
          <a:r>
            <a:rPr lang="en-US" sz="1800" b="0" i="0" kern="1200" baseline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.
80% </a:t>
          </a:r>
          <a:r>
            <a:rPr lang="en-US" sz="1800" b="0" i="0" kern="1200" baseline="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tootmisjäätmete</a:t>
          </a:r>
          <a:r>
            <a:rPr lang="en-US" sz="1800" b="0" i="0" kern="1200" baseline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800" b="0" i="0" kern="1200" baseline="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ringlusse</a:t>
          </a:r>
          <a:r>
            <a:rPr lang="et-EE" sz="1800" b="0" i="0" kern="1200" baseline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võtmine</a:t>
          </a:r>
          <a:r>
            <a:rPr lang="en-US" sz="1800" b="0" i="0" kern="1200" baseline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.</a:t>
          </a:r>
          <a:endParaRPr lang="en-US" sz="18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45411" y="3193536"/>
        <a:ext cx="6641319" cy="979645"/>
      </dsp:txXfrm>
    </dsp:sp>
    <dsp:sp modelId="{4BEBB8DD-ADED-41C2-AEEF-8F651909A9E6}">
      <dsp:nvSpPr>
        <dsp:cNvPr id="0" name=""/>
        <dsp:cNvSpPr/>
      </dsp:nvSpPr>
      <dsp:spPr>
        <a:xfrm>
          <a:off x="7660260" y="651687"/>
          <a:ext cx="1967109" cy="130816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FBE3DB-C319-4B4C-9A4D-48BD84561914}">
      <dsp:nvSpPr>
        <dsp:cNvPr id="0" name=""/>
        <dsp:cNvSpPr/>
      </dsp:nvSpPr>
      <dsp:spPr>
        <a:xfrm>
          <a:off x="7119234" y="2290662"/>
          <a:ext cx="3637225" cy="7683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fi-FI" sz="2200" b="1" i="0" kern="1200" baseline="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Tehisintellekti</a:t>
          </a:r>
          <a:r>
            <a:rPr lang="fi-FI" sz="2200" b="1" i="0" kern="1200" baseline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fi-FI" sz="2200" b="1" i="0" kern="1200" baseline="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mõju</a:t>
          </a:r>
          <a:r>
            <a:rPr lang="fi-FI" sz="2200" b="1" i="0" kern="1200" baseline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fi-FI" sz="2200" b="1" i="0" kern="1200" baseline="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nende</a:t>
          </a:r>
          <a:r>
            <a:rPr lang="fi-FI" sz="2200" b="1" i="0" kern="1200" baseline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fi-FI" sz="2200" b="1" i="0" kern="1200" baseline="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eesmärkide</a:t>
          </a:r>
          <a:r>
            <a:rPr lang="fi-FI" sz="2200" b="1" i="0" kern="1200" baseline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fi-FI" sz="2200" b="1" i="0" kern="1200" baseline="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saavutamisele</a:t>
          </a:r>
          <a:endParaRPr lang="en-US" sz="22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7119234" y="2290662"/>
        <a:ext cx="3637225" cy="768393"/>
      </dsp:txXfrm>
    </dsp:sp>
    <dsp:sp modelId="{24F15BFF-7B4D-48E5-8866-89FE2BAE33C4}">
      <dsp:nvSpPr>
        <dsp:cNvPr id="0" name=""/>
        <dsp:cNvSpPr/>
      </dsp:nvSpPr>
      <dsp:spPr>
        <a:xfrm>
          <a:off x="7290603" y="3226057"/>
          <a:ext cx="3637225" cy="16721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baseline="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Hõlbustab</a:t>
          </a:r>
          <a:r>
            <a:rPr lang="en-US" sz="2000" b="0" i="0" kern="1200" baseline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000" b="0" i="0" kern="1200" baseline="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andmepõhist</a:t>
          </a:r>
          <a:r>
            <a:rPr lang="en-US" sz="2000" b="0" i="0" kern="1200" baseline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000" b="0" i="0" kern="1200" baseline="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otsuste</a:t>
          </a:r>
          <a:r>
            <a:rPr lang="en-US" sz="2000" b="0" i="0" kern="1200" baseline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000" b="0" i="0" kern="1200" baseline="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langetamist</a:t>
          </a:r>
          <a:r>
            <a:rPr lang="en-US" sz="2000" b="0" i="0" kern="1200" baseline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000" b="0" i="0" kern="1200" baseline="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jätkusuutlikkuse</a:t>
          </a:r>
          <a:r>
            <a:rPr lang="en-US" sz="2000" b="0" i="0" kern="1200" baseline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000" b="0" i="0" kern="1200" baseline="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eesmärkide</a:t>
          </a:r>
          <a:r>
            <a:rPr lang="en-US" sz="2000" b="0" i="0" kern="1200" baseline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000" b="0" i="0" kern="1200" baseline="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saavutamiseks</a:t>
          </a:r>
          <a:r>
            <a:rPr lang="en-US" sz="2000" b="0" i="0" kern="1200" baseline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.</a:t>
          </a:r>
          <a:endParaRPr lang="en-US" sz="2000" b="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7290603" y="3226057"/>
        <a:ext cx="3637225" cy="167216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C635C4-39CB-47DC-A611-A212527744D5}">
      <dsp:nvSpPr>
        <dsp:cNvPr id="0" name=""/>
        <dsp:cNvSpPr/>
      </dsp:nvSpPr>
      <dsp:spPr>
        <a:xfrm>
          <a:off x="0" y="1493"/>
          <a:ext cx="2162651" cy="129759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See </a:t>
          </a:r>
          <a:r>
            <a:rPr lang="en-US" sz="1700" kern="1200" dirty="0" err="1"/>
            <a:t>diagramm</a:t>
          </a:r>
          <a:r>
            <a:rPr lang="en-US" sz="1700" kern="1200" dirty="0"/>
            <a:t> </a:t>
          </a:r>
          <a:r>
            <a:rPr lang="en-US" sz="1700" kern="1200" dirty="0" err="1"/>
            <a:t>näitab</a:t>
          </a:r>
          <a:r>
            <a:rPr lang="en-US" sz="1700" kern="1200" dirty="0"/>
            <a:t> </a:t>
          </a:r>
          <a:r>
            <a:rPr lang="en-US" sz="1700" kern="1200" dirty="0" err="1"/>
            <a:t>tööstandardite</a:t>
          </a:r>
          <a:r>
            <a:rPr lang="en-US" sz="1700" kern="1200" dirty="0"/>
            <a:t> </a:t>
          </a:r>
          <a:r>
            <a:rPr lang="en-US" sz="1700" kern="1200" dirty="0" err="1"/>
            <a:t>järgimise</a:t>
          </a:r>
          <a:r>
            <a:rPr lang="en-US" sz="1700" kern="1200" dirty="0"/>
            <a:t> </a:t>
          </a:r>
          <a:r>
            <a:rPr lang="en-US" sz="1700" kern="1200" dirty="0" err="1"/>
            <a:t>taset</a:t>
          </a:r>
          <a:r>
            <a:rPr lang="en-US" sz="1700" kern="1200" dirty="0"/>
            <a:t> </a:t>
          </a:r>
          <a:r>
            <a:rPr lang="en-US" sz="1700" kern="1200" dirty="0" err="1"/>
            <a:t>eri</a:t>
          </a:r>
          <a:r>
            <a:rPr lang="en-US" sz="1700" kern="1200" dirty="0"/>
            <a:t> </a:t>
          </a:r>
          <a:r>
            <a:rPr lang="en-US" sz="1700" kern="1200" dirty="0" err="1"/>
            <a:t>piirkondades</a:t>
          </a:r>
          <a:r>
            <a:rPr lang="en-US" sz="1700" kern="1200" dirty="0"/>
            <a:t>.</a:t>
          </a:r>
        </a:p>
      </dsp:txBody>
      <dsp:txXfrm>
        <a:off x="0" y="1493"/>
        <a:ext cx="2162651" cy="1297590"/>
      </dsp:txXfrm>
    </dsp:sp>
    <dsp:sp modelId="{3F20605D-569D-4F10-BCF7-9D8B1CD36892}">
      <dsp:nvSpPr>
        <dsp:cNvPr id="0" name=""/>
        <dsp:cNvSpPr/>
      </dsp:nvSpPr>
      <dsp:spPr>
        <a:xfrm>
          <a:off x="2323011" y="1493"/>
          <a:ext cx="2162651" cy="129759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700" kern="1200" dirty="0">
              <a:solidFill>
                <a:prstClr val="white"/>
              </a:solidFill>
              <a:latin typeface="Aptos" panose="02110004020202020204"/>
              <a:ea typeface="+mn-ea"/>
              <a:cs typeface="+mn-cs"/>
            </a:rPr>
            <a:t>Kõrge </a:t>
          </a:r>
          <a:r>
            <a:rPr lang="fi-FI" sz="1700" kern="1200" dirty="0" err="1">
              <a:solidFill>
                <a:prstClr val="white"/>
              </a:solidFill>
              <a:latin typeface="Aptos" panose="02110004020202020204"/>
              <a:ea typeface="+mn-ea"/>
              <a:cs typeface="+mn-cs"/>
            </a:rPr>
            <a:t>vastavus</a:t>
          </a:r>
          <a:r>
            <a:rPr lang="fi-FI" sz="1700" kern="1200" dirty="0">
              <a:solidFill>
                <a:prstClr val="white"/>
              </a:solidFill>
              <a:latin typeface="Aptos" panose="02110004020202020204"/>
              <a:ea typeface="+mn-ea"/>
              <a:cs typeface="+mn-cs"/>
            </a:rPr>
            <a:t>: </a:t>
          </a:r>
          <a:r>
            <a:rPr lang="fi-FI" sz="1700" kern="1200" dirty="0" err="1">
              <a:solidFill>
                <a:prstClr val="white"/>
              </a:solidFill>
              <a:latin typeface="Aptos" panose="02110004020202020204"/>
              <a:ea typeface="+mn-ea"/>
              <a:cs typeface="+mn-cs"/>
            </a:rPr>
            <a:t>Roheline</a:t>
          </a:r>
          <a:r>
            <a:rPr lang="fi-FI" sz="1700" kern="1200" dirty="0">
              <a:solidFill>
                <a:prstClr val="white"/>
              </a:solidFill>
              <a:latin typeface="Aptos" panose="02110004020202020204"/>
              <a:ea typeface="+mn-ea"/>
              <a:cs typeface="+mn-cs"/>
            </a:rPr>
            <a:t> </a:t>
          </a:r>
          <a:r>
            <a:rPr lang="fi-FI" sz="1700" kern="1200" dirty="0" err="1">
              <a:solidFill>
                <a:prstClr val="white"/>
              </a:solidFill>
              <a:latin typeface="Aptos" panose="02110004020202020204"/>
              <a:ea typeface="+mn-ea"/>
              <a:cs typeface="+mn-cs"/>
            </a:rPr>
            <a:t>tähistab</a:t>
          </a:r>
          <a:r>
            <a:rPr lang="fi-FI" sz="1700" kern="1200" dirty="0">
              <a:solidFill>
                <a:prstClr val="white"/>
              </a:solidFill>
              <a:latin typeface="Aptos" panose="02110004020202020204"/>
              <a:ea typeface="+mn-ea"/>
              <a:cs typeface="+mn-cs"/>
            </a:rPr>
            <a:t> </a:t>
          </a:r>
          <a:r>
            <a:rPr lang="fi-FI" sz="1700" kern="1200" dirty="0" err="1">
              <a:solidFill>
                <a:prstClr val="white"/>
              </a:solidFill>
              <a:latin typeface="Aptos" panose="02110004020202020204"/>
              <a:ea typeface="+mn-ea"/>
              <a:cs typeface="+mn-cs"/>
            </a:rPr>
            <a:t>piirkondi</a:t>
          </a:r>
          <a:r>
            <a:rPr lang="fi-FI" sz="1700" kern="1200" dirty="0">
              <a:solidFill>
                <a:prstClr val="white"/>
              </a:solidFill>
              <a:latin typeface="Aptos" panose="02110004020202020204"/>
              <a:ea typeface="+mn-ea"/>
              <a:cs typeface="+mn-cs"/>
            </a:rPr>
            <a:t>, </a:t>
          </a:r>
          <a:r>
            <a:rPr lang="fi-FI" sz="1700" kern="1200" dirty="0" err="1">
              <a:solidFill>
                <a:prstClr val="white"/>
              </a:solidFill>
              <a:latin typeface="Aptos" panose="02110004020202020204"/>
              <a:ea typeface="+mn-ea"/>
              <a:cs typeface="+mn-cs"/>
            </a:rPr>
            <a:t>kus</a:t>
          </a:r>
          <a:r>
            <a:rPr lang="fi-FI" sz="1700" kern="1200" dirty="0">
              <a:solidFill>
                <a:prstClr val="white"/>
              </a:solidFill>
              <a:latin typeface="Aptos" panose="02110004020202020204"/>
              <a:ea typeface="+mn-ea"/>
              <a:cs typeface="+mn-cs"/>
            </a:rPr>
            <a:t> on </a:t>
          </a:r>
          <a:r>
            <a:rPr lang="fi-FI" sz="1700" kern="1200" dirty="0" err="1">
              <a:solidFill>
                <a:prstClr val="white"/>
              </a:solidFill>
              <a:latin typeface="Aptos" panose="02110004020202020204"/>
              <a:ea typeface="+mn-ea"/>
              <a:cs typeface="+mn-cs"/>
            </a:rPr>
            <a:t>kõrge</a:t>
          </a:r>
          <a:r>
            <a:rPr lang="fi-FI" sz="1700" kern="1200" dirty="0">
              <a:solidFill>
                <a:prstClr val="white"/>
              </a:solidFill>
              <a:latin typeface="Aptos" panose="02110004020202020204"/>
              <a:ea typeface="+mn-ea"/>
              <a:cs typeface="+mn-cs"/>
            </a:rPr>
            <a:t> </a:t>
          </a:r>
          <a:r>
            <a:rPr lang="fi-FI" sz="1700" kern="1200" dirty="0" err="1">
              <a:solidFill>
                <a:prstClr val="white"/>
              </a:solidFill>
              <a:latin typeface="Aptos" panose="02110004020202020204"/>
              <a:ea typeface="+mn-ea"/>
              <a:cs typeface="+mn-cs"/>
            </a:rPr>
            <a:t>vastavus</a:t>
          </a:r>
          <a:r>
            <a:rPr lang="fi-FI" sz="1700" kern="1200" dirty="0">
              <a:solidFill>
                <a:prstClr val="white"/>
              </a:solidFill>
              <a:latin typeface="Aptos" panose="02110004020202020204"/>
              <a:ea typeface="+mn-ea"/>
              <a:cs typeface="+mn-cs"/>
            </a:rPr>
            <a:t>.</a:t>
          </a:r>
          <a:endParaRPr lang="en-US" sz="1700" kern="1200" dirty="0">
            <a:solidFill>
              <a:prstClr val="white"/>
            </a:solidFill>
            <a:latin typeface="Aptos" panose="02110004020202020204"/>
            <a:ea typeface="+mn-ea"/>
            <a:cs typeface="+mn-cs"/>
          </a:endParaRPr>
        </a:p>
      </dsp:txBody>
      <dsp:txXfrm>
        <a:off x="2323011" y="1493"/>
        <a:ext cx="2162651" cy="1297590"/>
      </dsp:txXfrm>
    </dsp:sp>
    <dsp:sp modelId="{EBD40DCC-977B-4C10-8DE3-320D057698EC}">
      <dsp:nvSpPr>
        <dsp:cNvPr id="0" name=""/>
        <dsp:cNvSpPr/>
      </dsp:nvSpPr>
      <dsp:spPr>
        <a:xfrm>
          <a:off x="0" y="1573624"/>
          <a:ext cx="2162651" cy="129759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800" b="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Keskmine</a:t>
          </a:r>
          <a:r>
            <a:rPr lang="fi-FI" sz="18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fi-FI" sz="1800" b="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vastavus</a:t>
          </a:r>
          <a:r>
            <a:rPr lang="fi-FI" sz="18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: </a:t>
          </a:r>
          <a:r>
            <a:rPr lang="fi-FI" sz="1800" b="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Kollane</a:t>
          </a:r>
          <a:r>
            <a:rPr lang="fi-FI" sz="18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fi-FI" sz="1800" b="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näitab</a:t>
          </a:r>
          <a:r>
            <a:rPr lang="fi-FI" sz="18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fi-FI" sz="1800" b="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piirkondi</a:t>
          </a:r>
          <a:r>
            <a:rPr lang="fi-FI" sz="18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, </a:t>
          </a:r>
          <a:r>
            <a:rPr lang="fi-FI" sz="1800" b="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kus</a:t>
          </a:r>
          <a:r>
            <a:rPr lang="fi-FI" sz="18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on </a:t>
          </a:r>
          <a:r>
            <a:rPr lang="fi-FI" sz="1800" b="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mõõdukad</a:t>
          </a:r>
          <a:r>
            <a:rPr lang="fi-FI" sz="18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fi-FI" sz="1800" b="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vastavusprobleemid</a:t>
          </a:r>
          <a:r>
            <a:rPr lang="fi-FI" sz="18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.</a:t>
          </a:r>
          <a:endParaRPr lang="en-US" sz="1800" b="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1573624"/>
        <a:ext cx="2162651" cy="1297590"/>
      </dsp:txXfrm>
    </dsp:sp>
    <dsp:sp modelId="{A73C1200-AA78-44FD-8815-1BBC4EF8906D}">
      <dsp:nvSpPr>
        <dsp:cNvPr id="0" name=""/>
        <dsp:cNvSpPr/>
      </dsp:nvSpPr>
      <dsp:spPr>
        <a:xfrm>
          <a:off x="2302682" y="1573624"/>
          <a:ext cx="2162651" cy="129759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800" b="0" kern="1200" dirty="0" err="1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Madal</a:t>
          </a:r>
          <a:r>
            <a:rPr lang="fi-FI" sz="1800" b="0" kern="1200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fi-FI" sz="1800" b="0" kern="1200" dirty="0" err="1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vastavus</a:t>
          </a:r>
          <a:r>
            <a:rPr lang="fi-FI" sz="1800" b="0" kern="1200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: </a:t>
          </a:r>
          <a:r>
            <a:rPr lang="fi-FI" sz="1800" b="0" kern="1200" dirty="0" err="1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punane</a:t>
          </a:r>
          <a:r>
            <a:rPr lang="fi-FI" sz="1800" b="0" kern="1200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fi-FI" sz="1800" b="0" kern="1200" dirty="0" err="1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tähistab</a:t>
          </a:r>
          <a:r>
            <a:rPr lang="fi-FI" sz="1800" b="0" kern="1200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fi-FI" sz="1800" b="0" kern="1200" dirty="0" err="1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piirkondi</a:t>
          </a:r>
          <a:r>
            <a:rPr lang="fi-FI" sz="1800" b="0" kern="1200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, </a:t>
          </a:r>
          <a:r>
            <a:rPr lang="fi-FI" sz="1800" b="0" kern="1200" dirty="0" err="1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kus</a:t>
          </a:r>
          <a:r>
            <a:rPr lang="fi-FI" sz="1800" b="0" kern="1200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fi-FI" sz="1800" kern="1200" dirty="0" err="1"/>
            <a:t>vastavus</a:t>
          </a:r>
          <a:r>
            <a:rPr lang="fi-FI" sz="1800" kern="1200" dirty="0"/>
            <a:t> on </a:t>
          </a:r>
          <a:r>
            <a:rPr lang="fi-FI" sz="1800" kern="1200" dirty="0" err="1"/>
            <a:t>madal</a:t>
          </a:r>
          <a:r>
            <a:rPr lang="fi-FI" sz="1800" kern="1200" dirty="0"/>
            <a:t>.</a:t>
          </a:r>
          <a:endParaRPr lang="en-US" sz="18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2302682" y="1573624"/>
        <a:ext cx="2162651" cy="1297590"/>
      </dsp:txXfrm>
    </dsp:sp>
    <dsp:sp modelId="{B4EC4667-7217-47AD-8192-93357A963CDB}">
      <dsp:nvSpPr>
        <dsp:cNvPr id="0" name=""/>
        <dsp:cNvSpPr/>
      </dsp:nvSpPr>
      <dsp:spPr>
        <a:xfrm>
          <a:off x="803618" y="3008236"/>
          <a:ext cx="2865123" cy="177061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Tähelepanekud</a:t>
          </a:r>
          <a:r>
            <a:rPr lang="en-US" sz="18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: </a:t>
          </a:r>
          <a:r>
            <a:rPr lang="en-US" sz="1800" b="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Aafrikas</a:t>
          </a:r>
          <a:r>
            <a:rPr lang="en-US" sz="18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on </a:t>
          </a:r>
          <a:r>
            <a:rPr lang="en-US" sz="1800" b="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madala</a:t>
          </a:r>
          <a:r>
            <a:rPr lang="en-US" sz="18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800" b="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vastavuse</a:t>
          </a:r>
          <a:r>
            <a:rPr lang="en-US" sz="18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800" b="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protsent</a:t>
          </a:r>
          <a:r>
            <a:rPr lang="en-US" sz="18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800" b="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kõrgeim</a:t>
          </a:r>
          <a:r>
            <a:rPr lang="en-US" sz="18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, </a:t>
          </a:r>
          <a:r>
            <a:rPr lang="en-US" sz="1800" b="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samas</a:t>
          </a:r>
          <a:r>
            <a:rPr lang="en-US" sz="18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800" b="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kui</a:t>
          </a:r>
          <a:r>
            <a:rPr lang="en-US" sz="18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800" b="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teistes</a:t>
          </a:r>
          <a:r>
            <a:rPr lang="en-US" sz="18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800" b="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piirkondades</a:t>
          </a:r>
          <a:r>
            <a:rPr lang="en-US" sz="18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on </a:t>
          </a:r>
          <a:r>
            <a:rPr lang="en-US" sz="1800" b="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vastavuse</a:t>
          </a:r>
          <a:r>
            <a:rPr lang="en-US" sz="18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tase </a:t>
          </a:r>
          <a:r>
            <a:rPr lang="en-US" sz="1800" b="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suhteliselt</a:t>
          </a:r>
          <a:r>
            <a:rPr lang="en-US" sz="18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800" b="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kõrgem</a:t>
          </a:r>
          <a:r>
            <a:rPr lang="en-US" sz="18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.</a:t>
          </a:r>
        </a:p>
      </dsp:txBody>
      <dsp:txXfrm>
        <a:off x="803618" y="3008236"/>
        <a:ext cx="2865123" cy="177061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BE061F-EF3B-4D85-8722-200C1ACDA8F9}">
      <dsp:nvSpPr>
        <dsp:cNvPr id="0" name=""/>
        <dsp:cNvSpPr/>
      </dsp:nvSpPr>
      <dsp:spPr>
        <a:xfrm>
          <a:off x="82613" y="736862"/>
          <a:ext cx="897246" cy="89724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94BECF-518D-483E-A266-649644C7547D}">
      <dsp:nvSpPr>
        <dsp:cNvPr id="0" name=""/>
        <dsp:cNvSpPr/>
      </dsp:nvSpPr>
      <dsp:spPr>
        <a:xfrm>
          <a:off x="271034" y="925283"/>
          <a:ext cx="520402" cy="52040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F63087-D6BC-4B3C-BD3D-B913C063E73D}">
      <dsp:nvSpPr>
        <dsp:cNvPr id="0" name=""/>
        <dsp:cNvSpPr/>
      </dsp:nvSpPr>
      <dsp:spPr>
        <a:xfrm>
          <a:off x="1172126" y="736862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Süsiniku</a:t>
          </a:r>
          <a:r>
            <a:rPr lang="en-US" sz="14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400" b="1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jalajälg</a:t>
          </a:r>
          <a:r>
            <a:rPr lang="en-US" sz="14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: </a:t>
          </a:r>
          <a:r>
            <a:rPr lang="en-US" sz="1400" b="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alustage</a:t>
          </a:r>
          <a:r>
            <a:rPr lang="en-US" sz="14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400" b="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süsinikumahukatest</a:t>
          </a:r>
          <a:r>
            <a:rPr lang="en-US" sz="14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400" b="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valdkondadest</a:t>
          </a:r>
          <a:r>
            <a:rPr lang="en-US" sz="14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(</a:t>
          </a:r>
          <a:r>
            <a:rPr lang="en-US" sz="1400" b="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nt</a:t>
          </a:r>
          <a:r>
            <a:rPr lang="en-US" sz="14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400" b="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tootmine</a:t>
          </a:r>
          <a:r>
            <a:rPr lang="en-US" sz="14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ja </a:t>
          </a:r>
          <a:r>
            <a:rPr lang="en-US" sz="1400" b="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toorained</a:t>
          </a:r>
          <a:r>
            <a:rPr lang="en-US" sz="14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).</a:t>
          </a:r>
        </a:p>
      </dsp:txBody>
      <dsp:txXfrm>
        <a:off x="1172126" y="736862"/>
        <a:ext cx="2114937" cy="897246"/>
      </dsp:txXfrm>
    </dsp:sp>
    <dsp:sp modelId="{2C05BF04-3C31-45AF-8D19-AE1698C3402F}">
      <dsp:nvSpPr>
        <dsp:cNvPr id="0" name=""/>
        <dsp:cNvSpPr/>
      </dsp:nvSpPr>
      <dsp:spPr>
        <a:xfrm>
          <a:off x="3655575" y="736862"/>
          <a:ext cx="897246" cy="89724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713501-7C4D-49C7-A4D7-B058CF1AC265}">
      <dsp:nvSpPr>
        <dsp:cNvPr id="0" name=""/>
        <dsp:cNvSpPr/>
      </dsp:nvSpPr>
      <dsp:spPr>
        <a:xfrm>
          <a:off x="3843996" y="925283"/>
          <a:ext cx="520402" cy="52040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8C8D65-5198-46B2-86C6-00EEE4F3B8A7}">
      <dsp:nvSpPr>
        <dsp:cNvPr id="0" name=""/>
        <dsp:cNvSpPr/>
      </dsp:nvSpPr>
      <dsp:spPr>
        <a:xfrm>
          <a:off x="4745088" y="637658"/>
          <a:ext cx="2114937" cy="10956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Jäätmed</a:t>
          </a:r>
          <a:r>
            <a:rPr lang="en-US" sz="14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ja </a:t>
          </a:r>
          <a:r>
            <a:rPr lang="en-US" sz="1400" b="1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ringlussevõtt</a:t>
          </a:r>
          <a:r>
            <a:rPr lang="en-US" sz="14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: </a:t>
          </a:r>
          <a:r>
            <a:rPr lang="en-US" sz="1400" b="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Hinnake</a:t>
          </a:r>
          <a:r>
            <a:rPr lang="en-US" sz="14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400" b="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eesmärkide</a:t>
          </a:r>
          <a:r>
            <a:rPr lang="en-US" sz="14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400" b="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seadmiseks</a:t>
          </a:r>
          <a:r>
            <a:rPr lang="en-US" sz="14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400" b="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praeguseid</a:t>
          </a:r>
          <a:r>
            <a:rPr lang="en-US" sz="14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400" b="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kõrvaldamismeetodeid</a:t>
          </a:r>
          <a:r>
            <a:rPr lang="en-US" sz="14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ja </a:t>
          </a:r>
          <a:r>
            <a:rPr lang="en-US" sz="1400" b="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ringlussevõtu</a:t>
          </a:r>
          <a:r>
            <a:rPr lang="en-US" sz="14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400" b="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määrasid</a:t>
          </a:r>
          <a:r>
            <a:rPr lang="en-US" sz="14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.</a:t>
          </a:r>
        </a:p>
      </dsp:txBody>
      <dsp:txXfrm>
        <a:off x="4745088" y="637658"/>
        <a:ext cx="2114937" cy="1095654"/>
      </dsp:txXfrm>
    </dsp:sp>
    <dsp:sp modelId="{EAE3DE0A-AB45-43A8-A6B6-165E09B61FAD}">
      <dsp:nvSpPr>
        <dsp:cNvPr id="0" name=""/>
        <dsp:cNvSpPr/>
      </dsp:nvSpPr>
      <dsp:spPr>
        <a:xfrm>
          <a:off x="7228536" y="736862"/>
          <a:ext cx="897246" cy="89724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0E79F0-59C2-42F1-946C-D11C6B0EF58B}">
      <dsp:nvSpPr>
        <dsp:cNvPr id="0" name=""/>
        <dsp:cNvSpPr/>
      </dsp:nvSpPr>
      <dsp:spPr>
        <a:xfrm>
          <a:off x="7416958" y="925283"/>
          <a:ext cx="520402" cy="52040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A3F3C6-283D-4A28-B834-E0ED4213C390}">
      <dsp:nvSpPr>
        <dsp:cNvPr id="0" name=""/>
        <dsp:cNvSpPr/>
      </dsp:nvSpPr>
      <dsp:spPr>
        <a:xfrm>
          <a:off x="8318049" y="736862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Teostus</a:t>
          </a:r>
          <a:r>
            <a:rPr lang="en-US" sz="14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: </a:t>
          </a:r>
          <a:r>
            <a:rPr lang="en-US" sz="1400" b="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Rakendage</a:t>
          </a:r>
          <a:r>
            <a:rPr lang="en-US" sz="14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400" b="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jäätmekäitluse</a:t>
          </a:r>
          <a:r>
            <a:rPr lang="en-US" sz="14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400" b="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parimaid</a:t>
          </a:r>
          <a:r>
            <a:rPr lang="en-US" sz="14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400" b="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tavasid</a:t>
          </a:r>
          <a:r>
            <a:rPr lang="en-US" sz="14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(</a:t>
          </a:r>
          <a:r>
            <a:rPr lang="en-US" sz="1400" b="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kompostimine</a:t>
          </a:r>
          <a:r>
            <a:rPr lang="en-US" sz="14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, </a:t>
          </a:r>
          <a:r>
            <a:rPr lang="en-US" sz="1400" b="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ringlussevõtt</a:t>
          </a:r>
          <a:r>
            <a:rPr lang="en-US" sz="14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).</a:t>
          </a:r>
        </a:p>
      </dsp:txBody>
      <dsp:txXfrm>
        <a:off x="8318049" y="736862"/>
        <a:ext cx="2114937" cy="897246"/>
      </dsp:txXfrm>
    </dsp:sp>
    <dsp:sp modelId="{73464062-4391-4A8E-BCC6-F73AAFC6419B}">
      <dsp:nvSpPr>
        <dsp:cNvPr id="0" name=""/>
        <dsp:cNvSpPr/>
      </dsp:nvSpPr>
      <dsp:spPr>
        <a:xfrm>
          <a:off x="82613" y="2644736"/>
          <a:ext cx="897246" cy="89724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ED5F1C-DC82-487F-8216-3E48BDE4B78B}">
      <dsp:nvSpPr>
        <dsp:cNvPr id="0" name=""/>
        <dsp:cNvSpPr/>
      </dsp:nvSpPr>
      <dsp:spPr>
        <a:xfrm>
          <a:off x="271034" y="2833158"/>
          <a:ext cx="520402" cy="52040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BBBF9F-C782-473B-9B98-B2996E0AABB2}">
      <dsp:nvSpPr>
        <dsp:cNvPr id="0" name=""/>
        <dsp:cNvSpPr/>
      </dsp:nvSpPr>
      <dsp:spPr>
        <a:xfrm>
          <a:off x="1172126" y="2521486"/>
          <a:ext cx="2114937" cy="1143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Ressursside</a:t>
          </a:r>
          <a:r>
            <a:rPr lang="en-US" sz="14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400" b="1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optimeerimine</a:t>
          </a:r>
          <a:r>
            <a:rPr lang="en-US" sz="14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: </a:t>
          </a:r>
          <a:r>
            <a:rPr lang="en-US" sz="1400" b="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kasutage</a:t>
          </a:r>
          <a:r>
            <a:rPr lang="en-US" sz="14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400" b="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andmepõhiseid</a:t>
          </a:r>
          <a:r>
            <a:rPr lang="en-US" sz="14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400" b="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teadmisi</a:t>
          </a:r>
          <a:r>
            <a:rPr lang="en-US" sz="14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400" b="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energia</a:t>
          </a:r>
          <a:r>
            <a:rPr lang="en-US" sz="14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ja vee </a:t>
          </a:r>
          <a:r>
            <a:rPr lang="en-US" sz="1400" b="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tarbimise</a:t>
          </a:r>
          <a:r>
            <a:rPr lang="en-US" sz="14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400" b="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vähendamiseks</a:t>
          </a:r>
          <a:r>
            <a:rPr lang="en-US" sz="14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400" b="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transpordis</a:t>
          </a:r>
          <a:r>
            <a:rPr lang="en-US" sz="14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ja </a:t>
          </a:r>
          <a:r>
            <a:rPr lang="en-US" sz="1400" b="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tootmises</a:t>
          </a:r>
          <a:r>
            <a:rPr lang="en-US" sz="14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.</a:t>
          </a:r>
        </a:p>
      </dsp:txBody>
      <dsp:txXfrm>
        <a:off x="1172126" y="2521486"/>
        <a:ext cx="2114937" cy="1143746"/>
      </dsp:txXfrm>
    </dsp:sp>
    <dsp:sp modelId="{F74E5849-109C-4B81-BE85-B8E7BFC40307}">
      <dsp:nvSpPr>
        <dsp:cNvPr id="0" name=""/>
        <dsp:cNvSpPr/>
      </dsp:nvSpPr>
      <dsp:spPr>
        <a:xfrm>
          <a:off x="3655575" y="2644736"/>
          <a:ext cx="897246" cy="89724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411143-3782-4BE9-8397-11FAC884B893}">
      <dsp:nvSpPr>
        <dsp:cNvPr id="0" name=""/>
        <dsp:cNvSpPr/>
      </dsp:nvSpPr>
      <dsp:spPr>
        <a:xfrm>
          <a:off x="3843996" y="2833158"/>
          <a:ext cx="520402" cy="520402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F3777D-1478-4768-8B01-749FD8683B74}">
      <dsp:nvSpPr>
        <dsp:cNvPr id="0" name=""/>
        <dsp:cNvSpPr/>
      </dsp:nvSpPr>
      <dsp:spPr>
        <a:xfrm>
          <a:off x="4676701" y="2473039"/>
          <a:ext cx="2251709" cy="12406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Tarnijatega</a:t>
          </a:r>
          <a:r>
            <a:rPr lang="en-US" sz="15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500" b="1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koostöö</a:t>
          </a:r>
          <a:r>
            <a:rPr lang="en-US" sz="15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: </a:t>
          </a:r>
          <a:r>
            <a:rPr lang="en-US" sz="1500" b="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kaasake</a:t>
          </a:r>
          <a:r>
            <a:rPr lang="en-US" sz="15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500" b="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tarnijaid</a:t>
          </a:r>
          <a:r>
            <a:rPr lang="en-US" sz="15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, </a:t>
          </a:r>
          <a:r>
            <a:rPr lang="en-US" sz="1500" b="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kellel</a:t>
          </a:r>
          <a:r>
            <a:rPr lang="en-US" sz="15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on </a:t>
          </a:r>
          <a:r>
            <a:rPr lang="en-US" sz="1500" b="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kõrged</a:t>
          </a:r>
          <a:r>
            <a:rPr lang="en-US" sz="15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500" b="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keskkonnaskoorid</a:t>
          </a:r>
          <a:r>
            <a:rPr lang="en-US" sz="15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ja </a:t>
          </a:r>
          <a:r>
            <a:rPr lang="en-US" sz="1500" b="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kes</a:t>
          </a:r>
          <a:r>
            <a:rPr lang="en-US" sz="15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500" b="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kasutavad</a:t>
          </a:r>
          <a:r>
            <a:rPr lang="en-US" sz="15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500" b="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taastuvenergiat</a:t>
          </a:r>
          <a:endParaRPr lang="en-US" sz="1500" b="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4676701" y="2473039"/>
        <a:ext cx="2251709" cy="124063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CDD799-F174-448B-BE77-1AEA19700FBC}">
      <dsp:nvSpPr>
        <dsp:cNvPr id="0" name=""/>
        <dsp:cNvSpPr/>
      </dsp:nvSpPr>
      <dsp:spPr>
        <a:xfrm>
          <a:off x="1267411" y="612767"/>
          <a:ext cx="808417" cy="80841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0DBFE6-7490-4B53-AA60-F685AAF51E6F}">
      <dsp:nvSpPr>
        <dsp:cNvPr id="0" name=""/>
        <dsp:cNvSpPr/>
      </dsp:nvSpPr>
      <dsp:spPr>
        <a:xfrm>
          <a:off x="1162444" y="1789330"/>
          <a:ext cx="1796484" cy="25632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t-EE" sz="1600" b="1" kern="1200" dirty="0">
              <a:highlight>
                <a:srgbClr val="C0C0C0"/>
              </a:highligh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LOGISTIKA</a:t>
          </a:r>
          <a:endParaRPr lang="en-US" sz="1600" b="0" i="0" kern="1200" dirty="0"/>
        </a:p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t-EE" sz="1600" kern="1200" dirty="0"/>
            <a:t>JÄLGIB TRANSPORTI TÕHUSUST, KESKENDUDES KÜTUSE JA HEITGAASIDE VÄHENDAMISELE.</a:t>
          </a:r>
          <a:endParaRPr lang="en-US" sz="16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1162444" y="1789330"/>
        <a:ext cx="1796484" cy="2563213"/>
      </dsp:txXfrm>
    </dsp:sp>
    <dsp:sp modelId="{066AF1E5-3EA3-4F92-821C-59D3A67F134C}">
      <dsp:nvSpPr>
        <dsp:cNvPr id="0" name=""/>
        <dsp:cNvSpPr/>
      </dsp:nvSpPr>
      <dsp:spPr>
        <a:xfrm>
          <a:off x="3644548" y="723343"/>
          <a:ext cx="808417" cy="80841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14CC3A-2B9C-46B5-AF9A-F60F97FF0AC2}">
      <dsp:nvSpPr>
        <dsp:cNvPr id="0" name=""/>
        <dsp:cNvSpPr/>
      </dsp:nvSpPr>
      <dsp:spPr>
        <a:xfrm>
          <a:off x="3311470" y="1789330"/>
          <a:ext cx="1796484" cy="25632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t-EE" sz="1600" b="1" kern="1200" dirty="0">
              <a:highlight>
                <a:srgbClr val="C0C0C0"/>
              </a:highligh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KVALITEET</a:t>
          </a:r>
        </a:p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LEADS INITIATIVES IN WASTE MANAGEMENT AND RESOURCE USAGE, GUIDED BY AI PREDICTIONS FOR MAXIMUM IMPACT.</a:t>
          </a:r>
        </a:p>
      </dsp:txBody>
      <dsp:txXfrm>
        <a:off x="3311470" y="1789330"/>
        <a:ext cx="1796484" cy="2563213"/>
      </dsp:txXfrm>
    </dsp:sp>
    <dsp:sp modelId="{3B6A1210-EE9B-4342-A19E-D4E4A34A7970}">
      <dsp:nvSpPr>
        <dsp:cNvPr id="0" name=""/>
        <dsp:cNvSpPr/>
      </dsp:nvSpPr>
      <dsp:spPr>
        <a:xfrm>
          <a:off x="6062633" y="640763"/>
          <a:ext cx="808417" cy="80841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D67B6F-E5AD-4EB7-AB66-44E28F6ED5F0}">
      <dsp:nvSpPr>
        <dsp:cNvPr id="0" name=""/>
        <dsp:cNvSpPr/>
      </dsp:nvSpPr>
      <dsp:spPr>
        <a:xfrm>
          <a:off x="5407644" y="1789330"/>
          <a:ext cx="1796484" cy="25632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t-EE" sz="1600" b="1" kern="1200" dirty="0">
              <a:highlight>
                <a:srgbClr val="C0C0C0"/>
              </a:highligh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HANKIMINE/TOOTMINE</a:t>
          </a:r>
        </a:p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TAGAGE TARNIJATELE NÕUETELE VASTAVUS- JA SERTIFITSEERIMISNÕUDED, ET SÄILITADA KÕRGEID JÄTKUSUUTLIKKUSE STANDARDEID.</a:t>
          </a:r>
        </a:p>
      </dsp:txBody>
      <dsp:txXfrm>
        <a:off x="5407644" y="1789330"/>
        <a:ext cx="1796484" cy="2563213"/>
      </dsp:txXfrm>
    </dsp:sp>
    <dsp:sp modelId="{ACCDB959-4355-415E-86E9-4B86E48C928C}">
      <dsp:nvSpPr>
        <dsp:cNvPr id="0" name=""/>
        <dsp:cNvSpPr/>
      </dsp:nvSpPr>
      <dsp:spPr>
        <a:xfrm>
          <a:off x="8480717" y="603438"/>
          <a:ext cx="808417" cy="80841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43BF40-40AE-4E96-BD2E-2509F9E3A27E}">
      <dsp:nvSpPr>
        <dsp:cNvPr id="0" name=""/>
        <dsp:cNvSpPr/>
      </dsp:nvSpPr>
      <dsp:spPr>
        <a:xfrm>
          <a:off x="8063675" y="1757126"/>
          <a:ext cx="1796484" cy="25632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highlight>
                <a:srgbClr val="C0C0C0"/>
              </a:highligh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IT</a:t>
          </a:r>
          <a:r>
            <a:rPr lang="et-EE" sz="1600" b="1" kern="1200" dirty="0">
              <a:highlight>
                <a:srgbClr val="C0C0C0"/>
              </a:highligh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K</a:t>
          </a:r>
          <a:r>
            <a:rPr lang="en-US" sz="1600" b="1" kern="1200" dirty="0">
              <a:highlight>
                <a:srgbClr val="C0C0C0"/>
              </a:highligh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&amp;</a:t>
          </a:r>
          <a:r>
            <a:rPr lang="et-EE" sz="1600" b="1" kern="1200" dirty="0">
              <a:highlight>
                <a:srgbClr val="C0C0C0"/>
              </a:highligh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ANDMED</a:t>
          </a:r>
          <a:endParaRPr lang="en-US" sz="1600" b="1" kern="1200" dirty="0">
            <a:highlight>
              <a:srgbClr val="C0C0C0"/>
            </a:highlight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INTEGREERIGE TEHISINTELLEKT-PÕHINEVAT ANALÜÜSI REAALAJAS JÄLGIMISEKS JA ENNUSTAVA ANALÜÜSIKS ETAPIDE KÕIGIS.</a:t>
          </a:r>
        </a:p>
      </dsp:txBody>
      <dsp:txXfrm>
        <a:off x="8063675" y="1757126"/>
        <a:ext cx="1796484" cy="256321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582CC1-4331-4EEC-9D78-4594DACBE37F}">
      <dsp:nvSpPr>
        <dsp:cNvPr id="0" name=""/>
        <dsp:cNvSpPr/>
      </dsp:nvSpPr>
      <dsp:spPr>
        <a:xfrm>
          <a:off x="744532" y="243674"/>
          <a:ext cx="1464671" cy="1464671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B019E5-3E16-4481-8C34-53690C236E0B}">
      <dsp:nvSpPr>
        <dsp:cNvPr id="0" name=""/>
        <dsp:cNvSpPr/>
      </dsp:nvSpPr>
      <dsp:spPr>
        <a:xfrm>
          <a:off x="1056675" y="555817"/>
          <a:ext cx="840385" cy="84038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5E0B23-28AF-4B81-AFEE-BA6B87017E21}">
      <dsp:nvSpPr>
        <dsp:cNvPr id="0" name=""/>
        <dsp:cNvSpPr/>
      </dsp:nvSpPr>
      <dsp:spPr>
        <a:xfrm>
          <a:off x="276317" y="2164555"/>
          <a:ext cx="2401101" cy="20237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Kasutage</a:t>
          </a:r>
          <a:r>
            <a:rPr lang="en-US" sz="16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60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reaalajas</a:t>
          </a:r>
          <a:r>
            <a:rPr lang="en-US" sz="16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60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andmeid</a:t>
          </a:r>
          <a:r>
            <a:rPr lang="en-US" sz="16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60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ressursside</a:t>
          </a:r>
          <a:r>
            <a:rPr lang="en-US" sz="16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60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jaotuse</a:t>
          </a:r>
          <a:r>
            <a:rPr lang="en-US" sz="16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60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dünaamiliseks</a:t>
          </a:r>
          <a:r>
            <a:rPr lang="en-US" sz="16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60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kohandamiseks</a:t>
          </a:r>
          <a:r>
            <a:rPr lang="en-US" sz="16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60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suure</a:t>
          </a:r>
          <a:r>
            <a:rPr lang="en-US" sz="16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60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energiatarbega</a:t>
          </a:r>
          <a:r>
            <a:rPr lang="en-US" sz="16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60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etappides</a:t>
          </a:r>
          <a:r>
            <a:rPr lang="en-US" sz="14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.</a:t>
          </a:r>
        </a:p>
      </dsp:txBody>
      <dsp:txXfrm>
        <a:off x="276317" y="2164555"/>
        <a:ext cx="2401101" cy="2023753"/>
      </dsp:txXfrm>
    </dsp:sp>
    <dsp:sp modelId="{9BD401CA-A9CF-4D3E-BE26-5A52C3F3B184}">
      <dsp:nvSpPr>
        <dsp:cNvPr id="0" name=""/>
        <dsp:cNvSpPr/>
      </dsp:nvSpPr>
      <dsp:spPr>
        <a:xfrm>
          <a:off x="3565826" y="243674"/>
          <a:ext cx="1464671" cy="1464671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FB7A9B-CF6B-4A56-87A2-D8492B599951}">
      <dsp:nvSpPr>
        <dsp:cNvPr id="0" name=""/>
        <dsp:cNvSpPr/>
      </dsp:nvSpPr>
      <dsp:spPr>
        <a:xfrm>
          <a:off x="3877969" y="555817"/>
          <a:ext cx="840385" cy="84038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F611BD-7AF8-4221-B6E2-3B4CB5B008F9}">
      <dsp:nvSpPr>
        <dsp:cNvPr id="0" name=""/>
        <dsp:cNvSpPr/>
      </dsp:nvSpPr>
      <dsp:spPr>
        <a:xfrm>
          <a:off x="3097611" y="2164555"/>
          <a:ext cx="2401101" cy="20237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b="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Tehisintellekti</a:t>
          </a:r>
          <a:r>
            <a:rPr lang="en-US" sz="16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t-EE" sz="16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SISEND</a:t>
          </a:r>
          <a:r>
            <a:rPr lang="en-US" sz="16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: </a:t>
          </a:r>
          <a:r>
            <a:rPr lang="en-US" sz="1600" b="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prognoosib</a:t>
          </a:r>
          <a:r>
            <a:rPr lang="en-US" sz="16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600" b="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ressursinõudlust</a:t>
          </a:r>
          <a:r>
            <a:rPr lang="en-US" sz="16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ja </a:t>
          </a:r>
          <a:r>
            <a:rPr lang="en-US" sz="1600" b="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heitkoguste</a:t>
          </a:r>
          <a:r>
            <a:rPr lang="en-US" sz="16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600" b="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mõju</a:t>
          </a:r>
          <a:r>
            <a:rPr lang="en-US" sz="16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, </a:t>
          </a:r>
          <a:r>
            <a:rPr lang="en-US" sz="1600" b="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optimeerides</a:t>
          </a:r>
          <a:r>
            <a:rPr lang="en-US" sz="16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600" b="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jätkusuutlikkuse</a:t>
          </a:r>
          <a:r>
            <a:rPr lang="en-US" sz="16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600" b="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plaane</a:t>
          </a:r>
          <a:r>
            <a:rPr lang="en-US" sz="16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.</a:t>
          </a:r>
        </a:p>
      </dsp:txBody>
      <dsp:txXfrm>
        <a:off x="3097611" y="2164555"/>
        <a:ext cx="2401101" cy="2023753"/>
      </dsp:txXfrm>
    </dsp:sp>
    <dsp:sp modelId="{C8909E0E-D0A8-46B6-A9A8-D3045B43C6EF}">
      <dsp:nvSpPr>
        <dsp:cNvPr id="0" name=""/>
        <dsp:cNvSpPr/>
      </dsp:nvSpPr>
      <dsp:spPr>
        <a:xfrm>
          <a:off x="6387120" y="243674"/>
          <a:ext cx="1464671" cy="1464671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D8F679-43C4-4F2E-B920-072C819CCBB5}">
      <dsp:nvSpPr>
        <dsp:cNvPr id="0" name=""/>
        <dsp:cNvSpPr/>
      </dsp:nvSpPr>
      <dsp:spPr>
        <a:xfrm>
          <a:off x="6699263" y="555817"/>
          <a:ext cx="840385" cy="84038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CAE87B-0221-4430-BED2-1E5ABCC24A2F}">
      <dsp:nvSpPr>
        <dsp:cNvPr id="0" name=""/>
        <dsp:cNvSpPr/>
      </dsp:nvSpPr>
      <dsp:spPr>
        <a:xfrm>
          <a:off x="5918905" y="2164555"/>
          <a:ext cx="2401101" cy="20237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b="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Kohandamine</a:t>
          </a:r>
          <a:r>
            <a:rPr lang="en-US" sz="16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: </a:t>
          </a:r>
          <a:r>
            <a:rPr lang="en-US" sz="1600" b="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Jäätmekäitlustavade</a:t>
          </a:r>
          <a:r>
            <a:rPr lang="en-US" sz="16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ja </a:t>
          </a:r>
          <a:r>
            <a:rPr lang="en-US" sz="1600" b="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ressursikasutuse</a:t>
          </a:r>
          <a:r>
            <a:rPr lang="en-US" sz="16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600" b="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kohandamine</a:t>
          </a:r>
          <a:r>
            <a:rPr lang="en-US" sz="16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600" b="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reaalajas</a:t>
          </a:r>
          <a:r>
            <a:rPr lang="en-US" sz="16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600" b="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andmete</a:t>
          </a:r>
          <a:r>
            <a:rPr lang="en-US" sz="16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ja </a:t>
          </a:r>
          <a:r>
            <a:rPr lang="en-US" sz="1600" b="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ennustavate</a:t>
          </a:r>
          <a:r>
            <a:rPr lang="en-US" sz="16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600" b="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tehisintellekti</a:t>
          </a:r>
          <a:r>
            <a:rPr lang="en-US" sz="16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600" b="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mudelite</a:t>
          </a:r>
          <a:r>
            <a:rPr lang="en-US" sz="16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600" b="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põhjal</a:t>
          </a:r>
          <a:r>
            <a:rPr lang="en-US" sz="16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.</a:t>
          </a:r>
        </a:p>
      </dsp:txBody>
      <dsp:txXfrm>
        <a:off x="5918905" y="2164555"/>
        <a:ext cx="2401101" cy="2023753"/>
      </dsp:txXfrm>
    </dsp:sp>
    <dsp:sp modelId="{5F694D76-1C88-4776-8A53-507D236FEC1E}">
      <dsp:nvSpPr>
        <dsp:cNvPr id="0" name=""/>
        <dsp:cNvSpPr/>
      </dsp:nvSpPr>
      <dsp:spPr>
        <a:xfrm>
          <a:off x="9208413" y="243674"/>
          <a:ext cx="1464671" cy="1464671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C4D0AF-FB57-4F03-9D62-346E657AFD19}">
      <dsp:nvSpPr>
        <dsp:cNvPr id="0" name=""/>
        <dsp:cNvSpPr/>
      </dsp:nvSpPr>
      <dsp:spPr>
        <a:xfrm>
          <a:off x="9520557" y="555817"/>
          <a:ext cx="840385" cy="84038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F1BF8C-0212-48A4-BFE3-098EDBE8C3FD}">
      <dsp:nvSpPr>
        <dsp:cNvPr id="0" name=""/>
        <dsp:cNvSpPr/>
      </dsp:nvSpPr>
      <dsp:spPr>
        <a:xfrm>
          <a:off x="8740199" y="2164555"/>
          <a:ext cx="2401101" cy="20237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Tehke</a:t>
          </a:r>
          <a:r>
            <a:rPr lang="en-US" sz="16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60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tarnijatega</a:t>
          </a:r>
          <a:r>
            <a:rPr lang="en-US" sz="16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60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koostööd</a:t>
          </a:r>
          <a:r>
            <a:rPr lang="en-US" sz="16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, et </a:t>
          </a:r>
          <a:r>
            <a:rPr lang="en-US" sz="160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võtta</a:t>
          </a:r>
          <a:r>
            <a:rPr lang="en-US" sz="16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60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kasutusele</a:t>
          </a:r>
          <a:r>
            <a:rPr lang="en-US" sz="16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60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tehisintellektil</a:t>
          </a:r>
          <a:r>
            <a:rPr lang="en-US" sz="16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60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põhinevatel</a:t>
          </a:r>
          <a:r>
            <a:rPr lang="en-US" sz="16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60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jätkusuutlikkuse</a:t>
          </a:r>
          <a:r>
            <a:rPr lang="en-US" sz="16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60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suundumustel</a:t>
          </a:r>
          <a:r>
            <a:rPr lang="en-US" sz="16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60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põhinevaid</a:t>
          </a:r>
          <a:r>
            <a:rPr lang="en-US" sz="16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60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uuenduslikke</a:t>
          </a:r>
          <a:r>
            <a:rPr lang="en-US" sz="16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60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tavasid</a:t>
          </a:r>
          <a:r>
            <a:rPr lang="en-US" sz="16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.</a:t>
          </a:r>
          <a:endParaRPr lang="en-US" sz="1600" b="1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8740199" y="2164555"/>
        <a:ext cx="2401101" cy="20237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E7B612-C710-42C2-B226-4EFC4497F9F9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0FEA61-72E4-4E61-96DC-CBFF64F72A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479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 err="1"/>
              <a:t>Scor</a:t>
            </a:r>
            <a:r>
              <a:rPr lang="et-EE" dirty="0"/>
              <a:t> mudeliga saab näidata, mis valdkondi nii tarneahel </a:t>
            </a:r>
            <a:r>
              <a:rPr lang="et-EE" dirty="0" err="1"/>
              <a:t>ki</a:t>
            </a:r>
            <a:r>
              <a:rPr lang="et-EE" dirty="0"/>
              <a:t> ka logistika kitsamalt hõlmab. Planeerimine on peamiselt seotud protsesside ja tehniliste tegevustega. Nõudluse planeerimise tegeleb reaalsuses kommertsvaldkond.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0FEA61-72E4-4E61-96DC-CBFF64F72AA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366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/>
              <a:t>Infrastruktuur – laod, seadmed, veovahendid, logistikaprotsessid</a:t>
            </a:r>
          </a:p>
          <a:p>
            <a:r>
              <a:rPr lang="et-EE" dirty="0"/>
              <a:t>Keskkond – vesi, elekter, kütus, muud loodusressursid</a:t>
            </a:r>
          </a:p>
          <a:p>
            <a:r>
              <a:rPr lang="et-EE" dirty="0"/>
              <a:t>Sotsiaalne – inimene</a:t>
            </a:r>
            <a:r>
              <a:rPr lang="et-EE"/>
              <a:t>, ühiskond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0FEA61-72E4-4E61-96DC-CBFF64F72AA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3454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11c06373f52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11c06373f52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E9A29E-9B77-43C5-9A72-B63C09F6F1B9}" type="slidenum">
              <a:rPr lang="en-IN" smtClean="0"/>
              <a:t>32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587504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E9A29E-9B77-43C5-9A72-B63C09F6F1B9}" type="slidenum">
              <a:rPr lang="en-IN" smtClean="0"/>
              <a:t>33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56163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C4B1B-8FE7-240E-8EF1-43B3AC7473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CAA344-A51F-0F7F-E63B-F7F4E1EE1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39B6EC-E7FB-61ED-4321-9BAB8DE3E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49EF4-ECEB-4D64-A873-52A36CD7E25F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81FD8B-628D-C861-DDCA-0368FBCDD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04F282-79D9-19EE-5A69-FFD6E724B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0ED97-DCB4-4B7B-B455-2DA3AE910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8332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FCE517-47C4-E678-D74A-CF6FA6B0F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D0D908-B8BF-E8A3-C753-2E3C1D538A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A46E03-C0C6-728C-38F8-845F4CE325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49EF4-ECEB-4D64-A873-52A36CD7E25F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414AC7-9455-F7CC-728D-0DF55C6AA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7D854C-9512-73EE-F6D1-B55844B80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0ED97-DCB4-4B7B-B455-2DA3AE910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5251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D07A3EF-D6F9-0FA6-C928-B6DA840300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0FECB2-1892-A3C9-8354-8215D684ED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3DDE90-5ED6-6360-F67E-31568E429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49EF4-ECEB-4D64-A873-52A36CD7E25F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41B011-1C11-8491-6827-E19A8B66D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632656-048C-8CBE-A02A-1273D9E37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0ED97-DCB4-4B7B-B455-2DA3AE910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7682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8625A-DEBF-4F46-B822-96B4E41CCA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EFC443-3331-4FF5-927C-D4F2A12590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632FDC-08BF-48BE-BF52-9180C86D1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2A8CD-063E-4A29-9258-B99FAA7D6498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17C6E1-C6FE-433E-8E31-63FB5B8F1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2E1690-3656-4D7D-B6A8-BD1AF6C6F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F7CBE-3026-43F2-992F-2412A79F92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002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DC882-04AA-4A2B-A520-8643750F4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25882E-3B9E-4219-A1D0-D8F17265A9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B1E8F-52AC-4493-8C92-94D321062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2A8CD-063E-4A29-9258-B99FAA7D6498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7B22C-924B-4724-943E-9448C387C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2C7D5E-7944-4F5D-9677-9441619C2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F7CBE-3026-43F2-992F-2412A79F92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8873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3C794-7423-41EF-87AC-0FD512DC0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7702D5-4D75-4627-8E0B-29F985D94B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9B06B2-0AAF-4A08-A6C0-77E8124FC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2A8CD-063E-4A29-9258-B99FAA7D6498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E8F8A-70E2-436B-A181-A54DB7004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BABAC7-7490-48AB-8648-D7CAAD444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F7CBE-3026-43F2-992F-2412A79F92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4856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ACCC4A-36C3-4BDF-9091-1C42151DD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F90E59-DC47-4554-86BB-92EDC69E1A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092311-C29E-4C57-B969-9FFC69F771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D1A7AF-5D35-4EC6-8FE5-1B08FD8FF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2A8CD-063E-4A29-9258-B99FAA7D6498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8CE4B4-9C95-4200-AE9C-25E3C02F3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A29DAD-54A0-47EF-B586-001801FE3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F7CBE-3026-43F2-992F-2412A79F92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3797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A65FB-00E2-4EEB-8D35-248820A6A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96BD94-B90F-498E-BFEF-DF187AFB13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EA914D-EB37-4F65-8ACA-2BD35D4193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D08F16-DBB8-464D-8D4B-E97324485F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58CBB1-6926-4E95-979B-F73EE5F9CE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BB7DD16-3BAE-4868-AA4E-C66F7E88E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2A8CD-063E-4A29-9258-B99FAA7D6498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3841810-F1DE-41E1-AB7F-AF3B85FFF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25DB37-A780-4F1D-B1C8-8C994E006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F7CBE-3026-43F2-992F-2412A79F92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3372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5CAA7-D3E6-4204-B4AF-87A2815AE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C42223-4C43-406E-95EB-B209BC15A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2A8CD-063E-4A29-9258-B99FAA7D6498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9A4D6E-3796-4F42-B0F6-F960C831E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9D1CB8-444C-4042-A538-C736689AB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F7CBE-3026-43F2-992F-2412A79F92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4406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889641-2200-42EA-8F7C-83BED6E76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2A8CD-063E-4A29-9258-B99FAA7D6498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70ACDC-EF35-4118-8AC0-9EE08CE29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196D9E-8B47-49C8-A3D2-879B9EF40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F7CBE-3026-43F2-992F-2412A79F92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1462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1360B5-4928-4AFC-8403-A8B8BEFFC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EADD40-1CB1-44FF-97DC-1FFD2F286B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4EA9EF-5A75-4F87-B605-CA4C7C8EED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733797-DE81-419E-BDB4-174433920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2A8CD-063E-4A29-9258-B99FAA7D6498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BA8D97-C108-4855-9F48-F8ABDE9C2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0C45B1-D896-4284-853E-6230EF7A0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F7CBE-3026-43F2-992F-2412A79F92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912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CBA52-5C82-289E-33D8-F77CAA9F8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1DF509-17C1-25AA-26E8-ABD2FAC9D0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9F76F1-28ED-8234-714C-B18E6F247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49EF4-ECEB-4D64-A873-52A36CD7E25F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668B6A-8BB1-DE48-51E1-314416385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EFC094-009A-89AD-2DD1-482C838AA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0ED97-DCB4-4B7B-B455-2DA3AE910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3938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44DB83-88FC-4E09-8E8E-D0D158B62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C06AC7-0B11-437B-9ED6-3C33216DEC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52D159-67E7-4DFB-9526-BC98DED9FF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D1E5FB-2BE8-4DA0-A2EA-6697106BC0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2A8CD-063E-4A29-9258-B99FAA7D6498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3D4F18-97AE-4310-8714-3EEDB3E00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A3D684-88C3-4BCE-A3F9-59A19B457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F7CBE-3026-43F2-992F-2412A79F92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9261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CFAF0-07BD-41F8-AC27-5B87691FB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929863-54CC-4C1A-91E9-F16F44F8EC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B5924A-17B4-49A9-BF5A-FD18A3A16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2A8CD-063E-4A29-9258-B99FAA7D6498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4B65B8-B22B-4AC8-9E36-F3CA9F0E3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8ACCEF-B68A-491B-A98B-8F48186B7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F7CBE-3026-43F2-992F-2412A79F92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0486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627E1D7-D7F3-45FF-9CC1-3C5CECB447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0FE12A-688D-4474-9923-2B77B40A1D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88D619-6E65-41D4-A7D2-951B606E6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2A8CD-063E-4A29-9258-B99FAA7D6498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3D6FE4-6EBE-4775-9E74-4327AB4A4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78004B-BF39-4C01-A68D-D0BE9AF7A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F7CBE-3026-43F2-992F-2412A79F92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2098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Title</a:t>
            </a:r>
          </a:p>
        </p:txBody>
      </p:sp>
      <p:sp>
        <p:nvSpPr>
          <p:cNvPr id="3" name="Text 2"/>
          <p:cNvSpPr>
            <a:spLocks noGrp="1"/>
          </p:cNvSpPr>
          <p:nvPr>
            <p:ph type="body" idx="1"/>
          </p:nvPr>
        </p:nvSpPr>
        <p:spPr>
          <a:xfrm>
            <a:off x="503556" y="2459484"/>
            <a:ext cx="9063989" cy="1384995"/>
          </a:xfrm>
        </p:spPr>
        <p:txBody>
          <a:bodyPr/>
          <a:lstStyle/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1977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CDF1D-0858-FA6F-BC31-7AB884A1F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CB369F-8084-8F38-B630-08859D134B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50FEB8-0D81-C369-B1CE-ECA00267B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49EF4-ECEB-4D64-A873-52A36CD7E25F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779101-B189-39BB-6A5B-95696F373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C6FCED-9761-2243-1F41-38A9E8387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0ED97-DCB4-4B7B-B455-2DA3AE910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994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45CF0-AE44-91D6-4591-CEB1618A1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73B179-DF36-5A5D-0F22-A4B3A3BC70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7BAFB7-196A-BD5C-4F93-976E0C1B4D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83BE34-6F01-D5A1-9FC0-C5E804FAC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49EF4-ECEB-4D64-A873-52A36CD7E25F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4F2D12-CA92-7508-2FFA-CD956DEB5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CFA8C7-DF43-66A5-6245-A200C0DD2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0ED97-DCB4-4B7B-B455-2DA3AE910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138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B4C02-9DB6-92B8-DB57-E24CD43C5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57AC23-B509-5623-B914-1688AD0212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7AB3F0-7C8A-E1E4-AA12-9A68B2154C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FB316E-428F-29FA-81D0-0E8715BF3E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49E63A-8244-E0F2-63A7-434B62DBD3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011946B-3696-10FD-2054-E303C479B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49EF4-ECEB-4D64-A873-52A36CD7E25F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4F1114F-B019-4D8F-29B5-A4AEFDBC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87DD08-534A-8D3F-8C76-4066501C1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0ED97-DCB4-4B7B-B455-2DA3AE910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008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B94F4-F27C-6F72-3052-6ECA1649C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2F6D98-C99F-FEDF-CC20-EDB28ADD94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49EF4-ECEB-4D64-A873-52A36CD7E25F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0BABBA-7E0A-74DA-DFB8-3444A2E52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A67E2F-365F-94CD-A10C-35D99F368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0ED97-DCB4-4B7B-B455-2DA3AE910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207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97428D-6904-B010-468F-ED8EA5FBB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49EF4-ECEB-4D64-A873-52A36CD7E25F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C3FB67-4A5E-63E3-64FB-98579ED14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C0E629-17DD-5A1B-1F59-DB0232D49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0ED97-DCB4-4B7B-B455-2DA3AE910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126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2A75A-BAA5-B987-1ABB-988C38A9C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5162AA-9BE0-285C-6428-E77B457F26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8FE3DA-3146-4E16-13D0-62A16D9907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D6209F-86EA-E5F3-45F1-BFF8CF5C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49EF4-ECEB-4D64-A873-52A36CD7E25F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526AB0-3744-50D1-E9E9-675F33127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E4EBDA-4A61-6225-D31A-259EDF767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0ED97-DCB4-4B7B-B455-2DA3AE910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5535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09CB05-711A-5603-B7FA-AE59B87A7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6A3F99E-EB1D-C059-B7E4-8B99ACE609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3A4D70-ACF1-60F5-F949-7CF8C2DE4F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1F5456-CEFC-29AC-BEA7-7CEBE92FE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49EF4-ECEB-4D64-A873-52A36CD7E25F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7BB127-C447-4140-3CFD-89449D62F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926ED5-A826-C43C-68EF-18C22075D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0ED97-DCB4-4B7B-B455-2DA3AE910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92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48AB11-43EB-AE2A-1C38-1221DAF84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B127B1-994E-EE86-1DD7-90309D824E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294B29-F5CE-EF97-4893-1ECAB36244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B049EF4-ECEB-4D64-A873-52A36CD7E25F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3E9ADE-3D31-14C6-5A9A-18ADA68BD3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C55E74-8EF5-52D3-BEE8-998B0E6E01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90ED97-DCB4-4B7B-B455-2DA3AE910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461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7B0338C-F267-46FA-80D3-573733FEC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C4E5EA-3E0D-40B0-8F0D-F2D5ED4775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018139-5F83-4866-B674-8349D01A2D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C2A8CD-063E-4A29-9258-B99FAA7D6498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588190-9F00-4DDB-B99F-5881F9A47B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8CE6F5-5B5E-4E6C-842E-FB86FD131E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AF7CBE-3026-43F2-992F-2412A79F92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055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g"/><Relationship Id="rId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18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wallpaperflare.com/scrolls-drawing-engineering-architecture-blueprint-plan-wallpaper-cttrv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en.unesco.org/themes/education/sdgs/material" TargetMode="External"/><Relationship Id="rId4" Type="http://schemas.openxmlformats.org/officeDocument/2006/relationships/hyperlink" Target="https://sdgs.un.org/goals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39E0DEBD-AE2C-4EE9-A03F-B7E2F9D47F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3" r="826" b="3"/>
          <a:stretch/>
        </p:blipFill>
        <p:spPr bwMode="auto">
          <a:xfrm>
            <a:off x="7758545" y="1415078"/>
            <a:ext cx="3789988" cy="3698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Freeform 7">
            <a:extLst>
              <a:ext uri="{FF2B5EF4-FFF2-40B4-BE49-F238E27FC236}">
                <a16:creationId xmlns:a16="http://schemas.microsoft.com/office/drawing/2014/main" id="{94C3F6B3-69A5-4B7A-A963-2E85401776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8078052" cy="6858478"/>
          </a:xfrm>
          <a:custGeom>
            <a:avLst/>
            <a:gdLst>
              <a:gd name="connsiteX0" fmla="*/ 0 w 8078052"/>
              <a:gd name="connsiteY0" fmla="*/ 0 h 6858478"/>
              <a:gd name="connsiteX1" fmla="*/ 3829872 w 8078052"/>
              <a:gd name="connsiteY1" fmla="*/ 0 h 6858478"/>
              <a:gd name="connsiteX2" fmla="*/ 4896100 w 8078052"/>
              <a:gd name="connsiteY2" fmla="*/ 0 h 6858478"/>
              <a:gd name="connsiteX3" fmla="*/ 4901677 w 8078052"/>
              <a:gd name="connsiteY3" fmla="*/ 0 h 6858478"/>
              <a:gd name="connsiteX4" fmla="*/ 8078052 w 8078052"/>
              <a:gd name="connsiteY4" fmla="*/ 6858478 h 6858478"/>
              <a:gd name="connsiteX5" fmla="*/ 653497 w 8078052"/>
              <a:gd name="connsiteY5" fmla="*/ 6858478 h 6858478"/>
              <a:gd name="connsiteX6" fmla="*/ 653757 w 8078052"/>
              <a:gd name="connsiteY6" fmla="*/ 6857916 h 6858478"/>
              <a:gd name="connsiteX7" fmla="*/ 0 w 8078052"/>
              <a:gd name="connsiteY7" fmla="*/ 6857916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78052" h="6858478">
                <a:moveTo>
                  <a:pt x="0" y="0"/>
                </a:moveTo>
                <a:lnTo>
                  <a:pt x="3829872" y="0"/>
                </a:lnTo>
                <a:lnTo>
                  <a:pt x="4896100" y="0"/>
                </a:lnTo>
                <a:lnTo>
                  <a:pt x="4901677" y="0"/>
                </a:lnTo>
                <a:lnTo>
                  <a:pt x="8078052" y="6858478"/>
                </a:lnTo>
                <a:lnTo>
                  <a:pt x="653497" y="6858478"/>
                </a:lnTo>
                <a:lnTo>
                  <a:pt x="653757" y="6857916"/>
                </a:lnTo>
                <a:lnTo>
                  <a:pt x="0" y="6857916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7E572C-C799-482B-A77B-13F0671287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3429000"/>
            <a:ext cx="7492482" cy="356235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“</a:t>
            </a:r>
            <a:r>
              <a:rPr lang="et-EE" sz="54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Jatkusuutlik</a:t>
            </a:r>
            <a:r>
              <a:rPr lang="et-EE" sz="5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logistika</a:t>
            </a:r>
            <a:r>
              <a:rPr lang="en-US" sz="5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“</a:t>
            </a:r>
            <a:br>
              <a:rPr lang="en-US" sz="5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t-EE" sz="5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 </a:t>
            </a:r>
            <a:r>
              <a:rPr lang="et-EE" sz="4400" dirty="0">
                <a:solidFill>
                  <a:schemeClr val="bg1"/>
                </a:solidFill>
              </a:rPr>
              <a:t>Mõisted ja definitsioonid.</a:t>
            </a:r>
            <a:br>
              <a:rPr lang="et-EE" sz="4400" dirty="0">
                <a:solidFill>
                  <a:schemeClr val="bg1"/>
                </a:solidFill>
              </a:rPr>
            </a:br>
            <a:r>
              <a:rPr lang="et-EE" sz="4400" dirty="0">
                <a:solidFill>
                  <a:schemeClr val="bg1"/>
                </a:solidFill>
              </a:rPr>
              <a:t>Juhtumianalüüs</a:t>
            </a:r>
            <a:br>
              <a:rPr lang="et-EE" sz="5400" dirty="0"/>
            </a:br>
            <a:endParaRPr lang="en-US" sz="48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316777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805F2-0C96-4E6D-9C9C-583F20468E32}" type="slidenum">
              <a:rPr lang="en-IN" sz="1400" b="1" smtClean="0">
                <a:solidFill>
                  <a:schemeClr val="tx1"/>
                </a:solidFill>
                <a:latin typeface="Trebuchet MS" panose="020B0603020202020204" pitchFamily="34" charset="0"/>
              </a:rPr>
              <a:t>10</a:t>
            </a:fld>
            <a:endParaRPr lang="en-IN" sz="1400" b="1" dirty="0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365437388"/>
              </p:ext>
            </p:extLst>
          </p:nvPr>
        </p:nvGraphicFramePr>
        <p:xfrm>
          <a:off x="0" y="0"/>
          <a:ext cx="12191999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791796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805F2-0C96-4E6D-9C9C-583F20468E32}" type="slidenum">
              <a:rPr lang="en-IN" sz="1400" b="1" smtClean="0">
                <a:solidFill>
                  <a:schemeClr val="tx1"/>
                </a:solidFill>
                <a:latin typeface="Trebuchet MS" panose="020B0603020202020204" pitchFamily="34" charset="0"/>
              </a:rPr>
              <a:t>11</a:t>
            </a:fld>
            <a:endParaRPr lang="en-IN" sz="1400" b="1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731917200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37817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326534" y="225812"/>
            <a:ext cx="56795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t-EE" sz="2000" b="1" dirty="0">
                <a:latin typeface="Trebuchet MS" panose="020B0603020202020204" pitchFamily="34" charset="0"/>
                <a:cs typeface="Times New Roman" panose="02020603050405020304" pitchFamily="18" charset="0"/>
              </a:rPr>
              <a:t>RINGMAJANDUS. </a:t>
            </a:r>
            <a:r>
              <a:rPr lang="et-EE" sz="2000" b="1">
                <a:latin typeface="Trebuchet MS" panose="020B0603020202020204" pitchFamily="34" charset="0"/>
                <a:cs typeface="Times New Roman" panose="02020603050405020304" pitchFamily="18" charset="0"/>
              </a:rPr>
              <a:t>RÕIVATÖÖSTUS</a:t>
            </a:r>
            <a:endParaRPr lang="en-IN" sz="2000" b="1" dirty="0">
              <a:latin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1973" y="793347"/>
            <a:ext cx="8788703" cy="5730234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chemeClr val="tx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84435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16789" y="1375671"/>
            <a:ext cx="8523962" cy="4411967"/>
          </a:xfrm>
        </p:spPr>
        <p:txBody>
          <a:bodyPr>
            <a:noAutofit/>
          </a:bodyPr>
          <a:lstStyle/>
          <a:p>
            <a:r>
              <a:rPr lang="en-US" altLang="en-US" sz="3200" dirty="0" err="1"/>
              <a:t>Tarneahela</a:t>
            </a:r>
            <a:r>
              <a:rPr lang="en-US" altLang="en-US" sz="3200" dirty="0"/>
              <a:t> </a:t>
            </a:r>
            <a:r>
              <a:rPr lang="en-US" altLang="en-US" sz="3200" dirty="0" err="1"/>
              <a:t>juhtimise</a:t>
            </a:r>
            <a:r>
              <a:rPr lang="en-US" altLang="en-US" sz="3200" dirty="0"/>
              <a:t> </a:t>
            </a:r>
            <a:r>
              <a:rPr lang="en-US" altLang="en-US" sz="3200" dirty="0" err="1"/>
              <a:t>osa</a:t>
            </a:r>
            <a:r>
              <a:rPr lang="en-US" altLang="en-US" sz="3200" dirty="0"/>
              <a:t>, mis </a:t>
            </a:r>
            <a:r>
              <a:rPr lang="en-US" altLang="en-US" sz="3200" dirty="0" err="1"/>
              <a:t>planeerib</a:t>
            </a:r>
            <a:r>
              <a:rPr lang="en-US" altLang="en-US" sz="3200" dirty="0"/>
              <a:t>, </a:t>
            </a:r>
            <a:r>
              <a:rPr lang="en-US" altLang="en-US" sz="3200" dirty="0" err="1"/>
              <a:t>rakendab</a:t>
            </a:r>
            <a:r>
              <a:rPr lang="en-US" altLang="en-US" sz="3200" dirty="0"/>
              <a:t> ja </a:t>
            </a:r>
            <a:r>
              <a:rPr lang="en-US" altLang="en-US" sz="3200" dirty="0" err="1"/>
              <a:t>kontrollib</a:t>
            </a:r>
            <a:r>
              <a:rPr lang="en-US" altLang="en-US" sz="3200" dirty="0"/>
              <a:t> </a:t>
            </a:r>
            <a:r>
              <a:rPr lang="en-US" altLang="en-US" sz="3200" dirty="0" err="1"/>
              <a:t>kaupade</a:t>
            </a:r>
            <a:r>
              <a:rPr lang="en-US" altLang="en-US" sz="3200" dirty="0"/>
              <a:t>, </a:t>
            </a:r>
            <a:r>
              <a:rPr lang="en-US" altLang="en-US" sz="3200" dirty="0" err="1"/>
              <a:t>teenuste</a:t>
            </a:r>
            <a:r>
              <a:rPr lang="en-US" altLang="en-US" sz="3200" dirty="0"/>
              <a:t> ja </a:t>
            </a:r>
            <a:r>
              <a:rPr lang="en-US" altLang="en-US" sz="3200" dirty="0" err="1"/>
              <a:t>nendega</a:t>
            </a:r>
            <a:r>
              <a:rPr lang="en-US" altLang="en-US" sz="3200" dirty="0"/>
              <a:t> </a:t>
            </a:r>
            <a:r>
              <a:rPr lang="en-US" altLang="en-US" sz="3200" dirty="0" err="1"/>
              <a:t>seotud</a:t>
            </a:r>
            <a:r>
              <a:rPr lang="en-US" altLang="en-US" sz="3200" dirty="0"/>
              <a:t> </a:t>
            </a:r>
            <a:r>
              <a:rPr lang="en-US" altLang="en-US" sz="3200" dirty="0" err="1"/>
              <a:t>teabe</a:t>
            </a:r>
            <a:r>
              <a:rPr lang="en-US" altLang="en-US" sz="3200" dirty="0"/>
              <a:t> </a:t>
            </a:r>
            <a:r>
              <a:rPr lang="en-US" altLang="en-US" sz="3200" dirty="0" err="1"/>
              <a:t>tõhusat</a:t>
            </a:r>
            <a:r>
              <a:rPr lang="en-US" altLang="en-US" sz="3200" dirty="0"/>
              <a:t> ja </a:t>
            </a:r>
            <a:r>
              <a:rPr lang="en-US" altLang="en-US" sz="3200" dirty="0" err="1"/>
              <a:t>tulemuslikku</a:t>
            </a:r>
            <a:r>
              <a:rPr lang="en-US" altLang="en-US" sz="3200" dirty="0"/>
              <a:t> </a:t>
            </a:r>
            <a:r>
              <a:rPr lang="en-US" altLang="en-US" sz="3200" dirty="0" err="1"/>
              <a:t>edasi</a:t>
            </a:r>
            <a:r>
              <a:rPr lang="en-US" altLang="en-US" sz="3200" dirty="0"/>
              <a:t>- ja </a:t>
            </a:r>
            <a:r>
              <a:rPr lang="en-US" altLang="en-US" sz="3200" dirty="0" err="1"/>
              <a:t>tagasivoogu</a:t>
            </a:r>
            <a:r>
              <a:rPr lang="en-US" altLang="en-US" sz="3200" dirty="0"/>
              <a:t> </a:t>
            </a:r>
            <a:r>
              <a:rPr lang="en-US" altLang="en-US" sz="3200" dirty="0" err="1"/>
              <a:t>ning</a:t>
            </a:r>
            <a:r>
              <a:rPr lang="en-US" altLang="en-US" sz="3200" dirty="0"/>
              <a:t> </a:t>
            </a:r>
            <a:r>
              <a:rPr lang="en-US" altLang="en-US" sz="3200" dirty="0" err="1"/>
              <a:t>ladustamist</a:t>
            </a:r>
            <a:r>
              <a:rPr lang="en-US" altLang="en-US" sz="3200" dirty="0"/>
              <a:t> </a:t>
            </a:r>
            <a:r>
              <a:rPr lang="en-US" altLang="en-US" sz="3200" dirty="0" err="1"/>
              <a:t>päritolu</a:t>
            </a:r>
            <a:r>
              <a:rPr lang="en-US" altLang="en-US" sz="3200" dirty="0"/>
              <a:t>- ja </a:t>
            </a:r>
            <a:r>
              <a:rPr lang="en-US" altLang="en-US" sz="3200" dirty="0" err="1"/>
              <a:t>tarbimispunkti</a:t>
            </a:r>
            <a:r>
              <a:rPr lang="en-US" altLang="en-US" sz="3200" dirty="0"/>
              <a:t> </a:t>
            </a:r>
            <a:r>
              <a:rPr lang="en-US" altLang="en-US" sz="3200" dirty="0" err="1"/>
              <a:t>vahel</a:t>
            </a:r>
            <a:r>
              <a:rPr lang="en-US" altLang="en-US" sz="3200" dirty="0"/>
              <a:t>, et </a:t>
            </a:r>
            <a:r>
              <a:rPr lang="en-US" altLang="en-US" sz="3200" dirty="0" err="1"/>
              <a:t>rahuldada</a:t>
            </a:r>
            <a:r>
              <a:rPr lang="en-US" altLang="en-US" sz="3200" dirty="0"/>
              <a:t> </a:t>
            </a:r>
            <a:r>
              <a:rPr lang="en-US" altLang="en-US" sz="3200" dirty="0" err="1"/>
              <a:t>klientide</a:t>
            </a:r>
            <a:r>
              <a:rPr lang="en-US" altLang="en-US" sz="3200" dirty="0"/>
              <a:t> </a:t>
            </a:r>
            <a:r>
              <a:rPr lang="en-US" altLang="en-US" sz="3200" dirty="0" err="1"/>
              <a:t>nõudmisi</a:t>
            </a:r>
            <a:r>
              <a:rPr lang="et-EE" altLang="en-US" sz="3200" dirty="0"/>
              <a:t> (ja tarbija vajadusi)</a:t>
            </a:r>
            <a:endParaRPr lang="en-US" altLang="en-US" sz="3200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3200" dirty="0"/>
              <a:t>    </a:t>
            </a:r>
            <a:r>
              <a:rPr lang="en-US" altLang="en-US" sz="2000" dirty="0"/>
              <a:t>– </a:t>
            </a:r>
            <a:r>
              <a:rPr lang="en-US" altLang="en-US" sz="2000" i="1" dirty="0"/>
              <a:t>Council of Supply Chain Management Professionals </a:t>
            </a:r>
            <a:r>
              <a:rPr lang="en-US" altLang="en-US" sz="2000" dirty="0"/>
              <a:t>(</a:t>
            </a:r>
            <a:r>
              <a:rPr lang="en-US" altLang="en-US" sz="2000" i="1" dirty="0"/>
              <a:t>Council of Logistics Management, 2004)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858" y="232671"/>
            <a:ext cx="8229600" cy="1143000"/>
          </a:xfrm>
        </p:spPr>
        <p:txBody>
          <a:bodyPr/>
          <a:lstStyle/>
          <a:p>
            <a:r>
              <a:rPr lang="et-EE" b="1" dirty="0"/>
              <a:t>Kuidas defineerida logistikat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127394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31136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t-EE" altLang="en-US" sz="3600" dirty="0"/>
              <a:t>Logistilised tegevused</a:t>
            </a:r>
            <a:br>
              <a:rPr lang="th-TH" altLang="en-US" sz="4800" dirty="0">
                <a:cs typeface="Angsana New" panose="02020603050405020304" pitchFamily="18" charset="-34"/>
              </a:rPr>
            </a:br>
            <a:r>
              <a:rPr lang="en-US" altLang="en-US" sz="1800" dirty="0"/>
              <a:t>(</a:t>
            </a:r>
            <a:r>
              <a:rPr lang="en-US" altLang="en-US" sz="1800" dirty="0" err="1"/>
              <a:t>Stock&amp;Lambert</a:t>
            </a:r>
            <a:r>
              <a:rPr lang="en-US" altLang="en-US" sz="1800" dirty="0"/>
              <a:t>, 2006)</a:t>
            </a:r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1536" y="1023221"/>
            <a:ext cx="8229600" cy="5915964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altLang="zh-CN" sz="2400" dirty="0" err="1">
                <a:latin typeface="Angsana New" panose="02020603050405020304" pitchFamily="18" charset="-34"/>
                <a:ea typeface="SimSun" panose="02010600030101010101" pitchFamily="2" charset="-122"/>
                <a:cs typeface="Angsana New" panose="02020603050405020304" pitchFamily="18" charset="-34"/>
              </a:rPr>
              <a:t>Klienditeenindus</a:t>
            </a:r>
            <a:endParaRPr lang="et-EE" altLang="zh-CN" sz="2400" dirty="0">
              <a:latin typeface="Angsana New" panose="02020603050405020304" pitchFamily="18" charset="-34"/>
              <a:ea typeface="SimSun" panose="02010600030101010101" pitchFamily="2" charset="-122"/>
              <a:cs typeface="Angsana New" panose="02020603050405020304" pitchFamily="18" charset="-34"/>
            </a:endParaRPr>
          </a:p>
          <a:p>
            <a:pPr>
              <a:lnSpc>
                <a:spcPct val="80000"/>
              </a:lnSpc>
            </a:pPr>
            <a:r>
              <a:rPr lang="en-US" altLang="zh-CN" sz="2400" dirty="0" err="1">
                <a:latin typeface="Angsana New" panose="02020603050405020304" pitchFamily="18" charset="-34"/>
                <a:ea typeface="SimSun" panose="02010600030101010101" pitchFamily="2" charset="-122"/>
                <a:cs typeface="Angsana New" panose="02020603050405020304" pitchFamily="18" charset="-34"/>
              </a:rPr>
              <a:t>Nõudluse</a:t>
            </a:r>
            <a:r>
              <a:rPr lang="en-US" altLang="zh-CN" sz="2400" dirty="0">
                <a:latin typeface="Angsana New" panose="02020603050405020304" pitchFamily="18" charset="-34"/>
                <a:ea typeface="SimSun" panose="02010600030101010101" pitchFamily="2" charset="-122"/>
                <a:cs typeface="Angsana New" panose="02020603050405020304" pitchFamily="18" charset="-34"/>
              </a:rPr>
              <a:t> </a:t>
            </a:r>
            <a:r>
              <a:rPr lang="en-US" altLang="zh-CN" sz="2400" dirty="0" err="1">
                <a:latin typeface="Angsana New" panose="02020603050405020304" pitchFamily="18" charset="-34"/>
                <a:ea typeface="SimSun" panose="02010600030101010101" pitchFamily="2" charset="-122"/>
                <a:cs typeface="Angsana New" panose="02020603050405020304" pitchFamily="18" charset="-34"/>
              </a:rPr>
              <a:t>prognoosimine</a:t>
            </a:r>
            <a:endParaRPr lang="et-EE" altLang="zh-CN" sz="2400" dirty="0">
              <a:latin typeface="Angsana New" panose="02020603050405020304" pitchFamily="18" charset="-34"/>
              <a:ea typeface="SimSun" panose="02010600030101010101" pitchFamily="2" charset="-122"/>
              <a:cs typeface="Angsana New" panose="02020603050405020304" pitchFamily="18" charset="-34"/>
            </a:endParaRPr>
          </a:p>
          <a:p>
            <a:pPr>
              <a:lnSpc>
                <a:spcPct val="80000"/>
              </a:lnSpc>
            </a:pPr>
            <a:r>
              <a:rPr lang="en-US" altLang="zh-CN" sz="2400" dirty="0" err="1">
                <a:latin typeface="Angsana New" panose="02020603050405020304" pitchFamily="18" charset="-34"/>
                <a:ea typeface="SimSun" panose="02010600030101010101" pitchFamily="2" charset="-122"/>
                <a:cs typeface="Angsana New" panose="02020603050405020304" pitchFamily="18" charset="-34"/>
              </a:rPr>
              <a:t>Laoseisu</a:t>
            </a:r>
            <a:r>
              <a:rPr lang="en-US" altLang="zh-CN" sz="2400" dirty="0">
                <a:latin typeface="Angsana New" panose="02020603050405020304" pitchFamily="18" charset="-34"/>
                <a:ea typeface="SimSun" panose="02010600030101010101" pitchFamily="2" charset="-122"/>
                <a:cs typeface="Angsana New" panose="02020603050405020304" pitchFamily="18" charset="-34"/>
              </a:rPr>
              <a:t> </a:t>
            </a:r>
            <a:r>
              <a:rPr lang="en-US" altLang="zh-CN" sz="2400" dirty="0" err="1">
                <a:latin typeface="Angsana New" panose="02020603050405020304" pitchFamily="18" charset="-34"/>
                <a:ea typeface="SimSun" panose="02010600030101010101" pitchFamily="2" charset="-122"/>
                <a:cs typeface="Angsana New" panose="02020603050405020304" pitchFamily="18" charset="-34"/>
              </a:rPr>
              <a:t>kontroll</a:t>
            </a:r>
            <a:endParaRPr lang="et-EE" altLang="zh-CN" sz="2400" dirty="0">
              <a:latin typeface="Angsana New" panose="02020603050405020304" pitchFamily="18" charset="-34"/>
              <a:ea typeface="SimSun" panose="02010600030101010101" pitchFamily="2" charset="-122"/>
              <a:cs typeface="Angsana New" panose="02020603050405020304" pitchFamily="18" charset="-34"/>
            </a:endParaRPr>
          </a:p>
          <a:p>
            <a:pPr>
              <a:lnSpc>
                <a:spcPct val="80000"/>
              </a:lnSpc>
            </a:pPr>
            <a:r>
              <a:rPr lang="et-EE" altLang="zh-CN" sz="2400" dirty="0">
                <a:latin typeface="Angsana New" panose="02020603050405020304" pitchFamily="18" charset="-34"/>
                <a:ea typeface="SimSun" panose="02010600030101010101" pitchFamily="2" charset="-122"/>
                <a:cs typeface="Angsana New" panose="02020603050405020304" pitchFamily="18" charset="-34"/>
              </a:rPr>
              <a:t>Kaupade j</a:t>
            </a:r>
            <a:r>
              <a:rPr lang="en-US" altLang="zh-CN" sz="2400" dirty="0" err="1">
                <a:latin typeface="Angsana New" panose="02020603050405020304" pitchFamily="18" charset="-34"/>
                <a:ea typeface="SimSun" panose="02010600030101010101" pitchFamily="2" charset="-122"/>
                <a:cs typeface="Angsana New" panose="02020603050405020304" pitchFamily="18" charset="-34"/>
              </a:rPr>
              <a:t>aotus</a:t>
            </a:r>
            <a:endParaRPr lang="et-EE" altLang="zh-CN" sz="2400" dirty="0">
              <a:latin typeface="Angsana New" panose="02020603050405020304" pitchFamily="18" charset="-34"/>
              <a:ea typeface="SimSun" panose="02010600030101010101" pitchFamily="2" charset="-122"/>
              <a:cs typeface="Angsana New" panose="02020603050405020304" pitchFamily="18" charset="-34"/>
            </a:endParaRPr>
          </a:p>
          <a:p>
            <a:pPr>
              <a:lnSpc>
                <a:spcPct val="80000"/>
              </a:lnSpc>
            </a:pPr>
            <a:r>
              <a:rPr lang="en-US" altLang="zh-CN" sz="2400" dirty="0" err="1">
                <a:latin typeface="Angsana New" panose="02020603050405020304" pitchFamily="18" charset="-34"/>
                <a:ea typeface="SimSun" panose="02010600030101010101" pitchFamily="2" charset="-122"/>
                <a:cs typeface="Angsana New" panose="02020603050405020304" pitchFamily="18" charset="-34"/>
              </a:rPr>
              <a:t>Materjalikäitlus</a:t>
            </a:r>
            <a:endParaRPr lang="et-EE" altLang="zh-CN" sz="2400" dirty="0">
              <a:latin typeface="Angsana New" panose="02020603050405020304" pitchFamily="18" charset="-34"/>
              <a:ea typeface="SimSun" panose="02010600030101010101" pitchFamily="2" charset="-122"/>
              <a:cs typeface="Angsana New" panose="02020603050405020304" pitchFamily="18" charset="-34"/>
            </a:endParaRPr>
          </a:p>
          <a:p>
            <a:pPr>
              <a:lnSpc>
                <a:spcPct val="80000"/>
              </a:lnSpc>
            </a:pPr>
            <a:r>
              <a:rPr lang="en-US" altLang="zh-CN" sz="2400" dirty="0" err="1">
                <a:latin typeface="Angsana New" panose="02020603050405020304" pitchFamily="18" charset="-34"/>
                <a:ea typeface="SimSun" panose="02010600030101010101" pitchFamily="2" charset="-122"/>
                <a:cs typeface="Angsana New" panose="02020603050405020304" pitchFamily="18" charset="-34"/>
              </a:rPr>
              <a:t>Tellimuste</a:t>
            </a:r>
            <a:r>
              <a:rPr lang="en-US" altLang="zh-CN" sz="2400" dirty="0">
                <a:latin typeface="Angsana New" panose="02020603050405020304" pitchFamily="18" charset="-34"/>
                <a:ea typeface="SimSun" panose="02010600030101010101" pitchFamily="2" charset="-122"/>
                <a:cs typeface="Angsana New" panose="02020603050405020304" pitchFamily="18" charset="-34"/>
              </a:rPr>
              <a:t> </a:t>
            </a:r>
            <a:r>
              <a:rPr lang="en-US" altLang="zh-CN" sz="2400" dirty="0" err="1">
                <a:latin typeface="Angsana New" panose="02020603050405020304" pitchFamily="18" charset="-34"/>
                <a:ea typeface="SimSun" panose="02010600030101010101" pitchFamily="2" charset="-122"/>
                <a:cs typeface="Angsana New" panose="02020603050405020304" pitchFamily="18" charset="-34"/>
              </a:rPr>
              <a:t>töötlemine</a:t>
            </a:r>
            <a:endParaRPr lang="et-EE" altLang="zh-CN" sz="2400" dirty="0">
              <a:latin typeface="Angsana New" panose="02020603050405020304" pitchFamily="18" charset="-34"/>
              <a:ea typeface="SimSun" panose="02010600030101010101" pitchFamily="2" charset="-122"/>
              <a:cs typeface="Angsana New" panose="02020603050405020304" pitchFamily="18" charset="-34"/>
            </a:endParaRPr>
          </a:p>
          <a:p>
            <a:pPr>
              <a:lnSpc>
                <a:spcPct val="80000"/>
              </a:lnSpc>
            </a:pPr>
            <a:r>
              <a:rPr lang="en-US" altLang="zh-CN" sz="2400" dirty="0" err="1">
                <a:latin typeface="Angsana New" panose="02020603050405020304" pitchFamily="18" charset="-34"/>
                <a:ea typeface="SimSun" panose="02010600030101010101" pitchFamily="2" charset="-122"/>
                <a:cs typeface="Angsana New" panose="02020603050405020304" pitchFamily="18" charset="-34"/>
              </a:rPr>
              <a:t>Pakendamine</a:t>
            </a:r>
            <a:endParaRPr lang="et-EE" altLang="zh-CN" sz="2400" dirty="0">
              <a:latin typeface="Angsana New" panose="02020603050405020304" pitchFamily="18" charset="-34"/>
              <a:ea typeface="SimSun" panose="02010600030101010101" pitchFamily="2" charset="-122"/>
              <a:cs typeface="Angsana New" panose="02020603050405020304" pitchFamily="18" charset="-34"/>
            </a:endParaRPr>
          </a:p>
          <a:p>
            <a:pPr>
              <a:lnSpc>
                <a:spcPct val="80000"/>
              </a:lnSpc>
            </a:pPr>
            <a:r>
              <a:rPr lang="en-US" altLang="zh-CN" sz="2400" dirty="0" err="1">
                <a:latin typeface="Angsana New" panose="02020603050405020304" pitchFamily="18" charset="-34"/>
                <a:ea typeface="SimSun" panose="02010600030101010101" pitchFamily="2" charset="-122"/>
                <a:cs typeface="Angsana New" panose="02020603050405020304" pitchFamily="18" charset="-34"/>
              </a:rPr>
              <a:t>Varuosade</a:t>
            </a:r>
            <a:r>
              <a:rPr lang="en-US" altLang="zh-CN" sz="2400" dirty="0">
                <a:latin typeface="Angsana New" panose="02020603050405020304" pitchFamily="18" charset="-34"/>
                <a:ea typeface="SimSun" panose="02010600030101010101" pitchFamily="2" charset="-122"/>
                <a:cs typeface="Angsana New" panose="02020603050405020304" pitchFamily="18" charset="-34"/>
              </a:rPr>
              <a:t> ja </a:t>
            </a:r>
            <a:r>
              <a:rPr lang="en-US" altLang="zh-CN" sz="2400" dirty="0" err="1">
                <a:latin typeface="Angsana New" panose="02020603050405020304" pitchFamily="18" charset="-34"/>
                <a:ea typeface="SimSun" panose="02010600030101010101" pitchFamily="2" charset="-122"/>
                <a:cs typeface="Angsana New" panose="02020603050405020304" pitchFamily="18" charset="-34"/>
              </a:rPr>
              <a:t>teeninduse</a:t>
            </a:r>
            <a:r>
              <a:rPr lang="en-US" altLang="zh-CN" sz="2400" dirty="0">
                <a:latin typeface="Angsana New" panose="02020603050405020304" pitchFamily="18" charset="-34"/>
                <a:ea typeface="SimSun" panose="02010600030101010101" pitchFamily="2" charset="-122"/>
                <a:cs typeface="Angsana New" panose="02020603050405020304" pitchFamily="18" charset="-34"/>
              </a:rPr>
              <a:t> </a:t>
            </a:r>
            <a:r>
              <a:rPr lang="en-US" altLang="zh-CN" sz="2400" dirty="0" err="1">
                <a:latin typeface="Angsana New" panose="02020603050405020304" pitchFamily="18" charset="-34"/>
                <a:ea typeface="SimSun" panose="02010600030101010101" pitchFamily="2" charset="-122"/>
                <a:cs typeface="Angsana New" panose="02020603050405020304" pitchFamily="18" charset="-34"/>
              </a:rPr>
              <a:t>tugi</a:t>
            </a:r>
            <a:endParaRPr lang="et-EE" altLang="zh-CN" sz="2400" dirty="0">
              <a:latin typeface="Angsana New" panose="02020603050405020304" pitchFamily="18" charset="-34"/>
              <a:ea typeface="SimSun" panose="02010600030101010101" pitchFamily="2" charset="-122"/>
              <a:cs typeface="Angsana New" panose="02020603050405020304" pitchFamily="18" charset="-34"/>
            </a:endParaRPr>
          </a:p>
          <a:p>
            <a:pPr>
              <a:lnSpc>
                <a:spcPct val="80000"/>
              </a:lnSpc>
            </a:pPr>
            <a:r>
              <a:rPr lang="en-US" altLang="zh-CN" sz="2400" dirty="0" err="1">
                <a:latin typeface="Angsana New" panose="02020603050405020304" pitchFamily="18" charset="-34"/>
                <a:ea typeface="SimSun" panose="02010600030101010101" pitchFamily="2" charset="-122"/>
                <a:cs typeface="Angsana New" panose="02020603050405020304" pitchFamily="18" charset="-34"/>
              </a:rPr>
              <a:t>Tehase</a:t>
            </a:r>
            <a:r>
              <a:rPr lang="en-US" altLang="zh-CN" sz="2400" dirty="0">
                <a:latin typeface="Angsana New" panose="02020603050405020304" pitchFamily="18" charset="-34"/>
                <a:ea typeface="SimSun" panose="02010600030101010101" pitchFamily="2" charset="-122"/>
                <a:cs typeface="Angsana New" panose="02020603050405020304" pitchFamily="18" charset="-34"/>
              </a:rPr>
              <a:t> ja </a:t>
            </a:r>
            <a:r>
              <a:rPr lang="en-US" altLang="zh-CN" sz="2400" dirty="0" err="1">
                <a:latin typeface="Angsana New" panose="02020603050405020304" pitchFamily="18" charset="-34"/>
                <a:ea typeface="SimSun" panose="02010600030101010101" pitchFamily="2" charset="-122"/>
                <a:cs typeface="Angsana New" panose="02020603050405020304" pitchFamily="18" charset="-34"/>
              </a:rPr>
              <a:t>lao</a:t>
            </a:r>
            <a:r>
              <a:rPr lang="en-US" altLang="zh-CN" sz="2400" dirty="0">
                <a:latin typeface="Angsana New" panose="02020603050405020304" pitchFamily="18" charset="-34"/>
                <a:ea typeface="SimSun" panose="02010600030101010101" pitchFamily="2" charset="-122"/>
                <a:cs typeface="Angsana New" panose="02020603050405020304" pitchFamily="18" charset="-34"/>
              </a:rPr>
              <a:t> </a:t>
            </a:r>
            <a:r>
              <a:rPr lang="en-US" altLang="zh-CN" sz="2400" dirty="0" err="1">
                <a:latin typeface="Angsana New" panose="02020603050405020304" pitchFamily="18" charset="-34"/>
                <a:ea typeface="SimSun" panose="02010600030101010101" pitchFamily="2" charset="-122"/>
                <a:cs typeface="Angsana New" panose="02020603050405020304" pitchFamily="18" charset="-34"/>
              </a:rPr>
              <a:t>asukoha</a:t>
            </a:r>
            <a:r>
              <a:rPr lang="en-US" altLang="zh-CN" sz="2400" dirty="0">
                <a:latin typeface="Angsana New" panose="02020603050405020304" pitchFamily="18" charset="-34"/>
                <a:ea typeface="SimSun" panose="02010600030101010101" pitchFamily="2" charset="-122"/>
                <a:cs typeface="Angsana New" panose="02020603050405020304" pitchFamily="18" charset="-34"/>
              </a:rPr>
              <a:t> </a:t>
            </a:r>
            <a:r>
              <a:rPr lang="en-US" altLang="zh-CN" sz="2400" dirty="0" err="1">
                <a:latin typeface="Angsana New" panose="02020603050405020304" pitchFamily="18" charset="-34"/>
                <a:ea typeface="SimSun" panose="02010600030101010101" pitchFamily="2" charset="-122"/>
                <a:cs typeface="Angsana New" panose="02020603050405020304" pitchFamily="18" charset="-34"/>
              </a:rPr>
              <a:t>valik</a:t>
            </a:r>
            <a:endParaRPr lang="et-EE" altLang="zh-CN" sz="2400" dirty="0">
              <a:latin typeface="Angsana New" panose="02020603050405020304" pitchFamily="18" charset="-34"/>
              <a:ea typeface="SimSun" panose="02010600030101010101" pitchFamily="2" charset="-122"/>
              <a:cs typeface="Angsana New" panose="02020603050405020304" pitchFamily="18" charset="-34"/>
            </a:endParaRPr>
          </a:p>
          <a:p>
            <a:pPr>
              <a:lnSpc>
                <a:spcPct val="80000"/>
              </a:lnSpc>
            </a:pPr>
            <a:r>
              <a:rPr lang="en-US" altLang="zh-CN" sz="2400" dirty="0" err="1">
                <a:latin typeface="Angsana New" panose="02020603050405020304" pitchFamily="18" charset="-34"/>
                <a:ea typeface="SimSun" panose="02010600030101010101" pitchFamily="2" charset="-122"/>
                <a:cs typeface="Angsana New" panose="02020603050405020304" pitchFamily="18" charset="-34"/>
              </a:rPr>
              <a:t>Hankimine</a:t>
            </a:r>
            <a:endParaRPr lang="et-EE" altLang="zh-CN" sz="2400" dirty="0">
              <a:latin typeface="Angsana New" panose="02020603050405020304" pitchFamily="18" charset="-34"/>
              <a:ea typeface="SimSun" panose="02010600030101010101" pitchFamily="2" charset="-122"/>
              <a:cs typeface="Angsana New" panose="02020603050405020304" pitchFamily="18" charset="-34"/>
            </a:endParaRPr>
          </a:p>
          <a:p>
            <a:pPr>
              <a:lnSpc>
                <a:spcPct val="80000"/>
              </a:lnSpc>
            </a:pPr>
            <a:r>
              <a:rPr lang="en-US" altLang="zh-CN" sz="2400" dirty="0" err="1">
                <a:latin typeface="Angsana New" panose="02020603050405020304" pitchFamily="18" charset="-34"/>
                <a:ea typeface="SimSun" panose="02010600030101010101" pitchFamily="2" charset="-122"/>
                <a:cs typeface="Angsana New" panose="02020603050405020304" pitchFamily="18" charset="-34"/>
              </a:rPr>
              <a:t>Tagastatud</a:t>
            </a:r>
            <a:r>
              <a:rPr lang="en-US" altLang="zh-CN" sz="2400" dirty="0">
                <a:latin typeface="Angsana New" panose="02020603050405020304" pitchFamily="18" charset="-34"/>
                <a:ea typeface="SimSun" panose="02010600030101010101" pitchFamily="2" charset="-122"/>
                <a:cs typeface="Angsana New" panose="02020603050405020304" pitchFamily="18" charset="-34"/>
              </a:rPr>
              <a:t> </a:t>
            </a:r>
            <a:r>
              <a:rPr lang="en-US" altLang="zh-CN" sz="2400" dirty="0" err="1">
                <a:latin typeface="Angsana New" panose="02020603050405020304" pitchFamily="18" charset="-34"/>
                <a:ea typeface="SimSun" panose="02010600030101010101" pitchFamily="2" charset="-122"/>
                <a:cs typeface="Angsana New" panose="02020603050405020304" pitchFamily="18" charset="-34"/>
              </a:rPr>
              <a:t>kaupade</a:t>
            </a:r>
            <a:r>
              <a:rPr lang="en-US" altLang="zh-CN" sz="2400" dirty="0">
                <a:latin typeface="Angsana New" panose="02020603050405020304" pitchFamily="18" charset="-34"/>
                <a:ea typeface="SimSun" panose="02010600030101010101" pitchFamily="2" charset="-122"/>
                <a:cs typeface="Angsana New" panose="02020603050405020304" pitchFamily="18" charset="-34"/>
              </a:rPr>
              <a:t> </a:t>
            </a:r>
            <a:r>
              <a:rPr lang="en-US" altLang="zh-CN" sz="2400" dirty="0" err="1">
                <a:latin typeface="Angsana New" panose="02020603050405020304" pitchFamily="18" charset="-34"/>
                <a:ea typeface="SimSun" panose="02010600030101010101" pitchFamily="2" charset="-122"/>
                <a:cs typeface="Angsana New" panose="02020603050405020304" pitchFamily="18" charset="-34"/>
              </a:rPr>
              <a:t>käitlemine</a:t>
            </a:r>
            <a:r>
              <a:rPr lang="en-US" altLang="zh-CN" sz="2400" dirty="0">
                <a:latin typeface="Angsana New" panose="02020603050405020304" pitchFamily="18" charset="-34"/>
                <a:ea typeface="SimSun" panose="02010600030101010101" pitchFamily="2" charset="-122"/>
                <a:cs typeface="Angsana New" panose="02020603050405020304" pitchFamily="18" charset="-34"/>
              </a:rPr>
              <a:t>/</a:t>
            </a:r>
            <a:r>
              <a:rPr lang="et-EE" altLang="zh-CN" sz="2400" dirty="0">
                <a:latin typeface="Angsana New" panose="02020603050405020304" pitchFamily="18" charset="-34"/>
                <a:ea typeface="SimSun" panose="02010600030101010101" pitchFamily="2" charset="-122"/>
                <a:cs typeface="Angsana New" panose="02020603050405020304" pitchFamily="18" charset="-34"/>
              </a:rPr>
              <a:t>tagastus</a:t>
            </a:r>
            <a:r>
              <a:rPr lang="en-US" altLang="zh-CN" sz="2400" dirty="0" err="1">
                <a:latin typeface="Angsana New" panose="02020603050405020304" pitchFamily="18" charset="-34"/>
                <a:ea typeface="SimSun" panose="02010600030101010101" pitchFamily="2" charset="-122"/>
                <a:cs typeface="Angsana New" panose="02020603050405020304" pitchFamily="18" charset="-34"/>
              </a:rPr>
              <a:t>logistika</a:t>
            </a:r>
            <a:endParaRPr lang="et-EE" altLang="zh-CN" sz="2400" dirty="0">
              <a:latin typeface="Angsana New" panose="02020603050405020304" pitchFamily="18" charset="-34"/>
              <a:ea typeface="SimSun" panose="02010600030101010101" pitchFamily="2" charset="-122"/>
              <a:cs typeface="Angsana New" panose="02020603050405020304" pitchFamily="18" charset="-34"/>
            </a:endParaRPr>
          </a:p>
          <a:p>
            <a:pPr>
              <a:lnSpc>
                <a:spcPct val="80000"/>
              </a:lnSpc>
            </a:pPr>
            <a:r>
              <a:rPr lang="en-US" altLang="zh-CN" sz="2400" dirty="0" err="1">
                <a:latin typeface="Angsana New" panose="02020603050405020304" pitchFamily="18" charset="-34"/>
                <a:ea typeface="SimSun" panose="02010600030101010101" pitchFamily="2" charset="-122"/>
                <a:cs typeface="Angsana New" panose="02020603050405020304" pitchFamily="18" charset="-34"/>
              </a:rPr>
              <a:t>Prügi</a:t>
            </a:r>
            <a:r>
              <a:rPr lang="en-US" altLang="zh-CN" sz="2400" dirty="0">
                <a:latin typeface="Angsana New" panose="02020603050405020304" pitchFamily="18" charset="-34"/>
                <a:ea typeface="SimSun" panose="02010600030101010101" pitchFamily="2" charset="-122"/>
                <a:cs typeface="Angsana New" panose="02020603050405020304" pitchFamily="18" charset="-34"/>
              </a:rPr>
              <a:t>- ja </a:t>
            </a:r>
            <a:r>
              <a:rPr lang="en-US" altLang="zh-CN" sz="2400" dirty="0" err="1">
                <a:latin typeface="Angsana New" panose="02020603050405020304" pitchFamily="18" charset="-34"/>
                <a:ea typeface="SimSun" panose="02010600030101010101" pitchFamily="2" charset="-122"/>
                <a:cs typeface="Angsana New" panose="02020603050405020304" pitchFamily="18" charset="-34"/>
              </a:rPr>
              <a:t>vanametalli</a:t>
            </a:r>
            <a:r>
              <a:rPr lang="en-US" altLang="zh-CN" sz="2400" dirty="0">
                <a:latin typeface="Angsana New" panose="02020603050405020304" pitchFamily="18" charset="-34"/>
                <a:ea typeface="SimSun" panose="02010600030101010101" pitchFamily="2" charset="-122"/>
                <a:cs typeface="Angsana New" panose="02020603050405020304" pitchFamily="18" charset="-34"/>
              </a:rPr>
              <a:t> </a:t>
            </a:r>
            <a:r>
              <a:rPr lang="en-US" altLang="zh-CN" sz="2400" dirty="0" err="1">
                <a:latin typeface="Angsana New" panose="02020603050405020304" pitchFamily="18" charset="-34"/>
                <a:ea typeface="SimSun" panose="02010600030101010101" pitchFamily="2" charset="-122"/>
                <a:cs typeface="Angsana New" panose="02020603050405020304" pitchFamily="18" charset="-34"/>
              </a:rPr>
              <a:t>utiliseerimine</a:t>
            </a:r>
            <a:endParaRPr lang="et-EE" altLang="zh-CN" sz="2400" dirty="0">
              <a:latin typeface="Angsana New" panose="02020603050405020304" pitchFamily="18" charset="-34"/>
              <a:ea typeface="SimSun" panose="02010600030101010101" pitchFamily="2" charset="-122"/>
              <a:cs typeface="Angsana New" panose="02020603050405020304" pitchFamily="18" charset="-34"/>
            </a:endParaRPr>
          </a:p>
          <a:p>
            <a:pPr>
              <a:lnSpc>
                <a:spcPct val="80000"/>
              </a:lnSpc>
            </a:pPr>
            <a:r>
              <a:rPr lang="en-US" altLang="zh-CN" sz="2400" dirty="0" err="1">
                <a:latin typeface="Angsana New" panose="02020603050405020304" pitchFamily="18" charset="-34"/>
                <a:ea typeface="SimSun" panose="02010600030101010101" pitchFamily="2" charset="-122"/>
                <a:cs typeface="Angsana New" panose="02020603050405020304" pitchFamily="18" charset="-34"/>
              </a:rPr>
              <a:t>Liiklus</a:t>
            </a:r>
            <a:r>
              <a:rPr lang="en-US" altLang="zh-CN" sz="2400" dirty="0">
                <a:latin typeface="Angsana New" panose="02020603050405020304" pitchFamily="18" charset="-34"/>
                <a:ea typeface="SimSun" panose="02010600030101010101" pitchFamily="2" charset="-122"/>
                <a:cs typeface="Angsana New" panose="02020603050405020304" pitchFamily="18" charset="-34"/>
              </a:rPr>
              <a:t> ja transport</a:t>
            </a:r>
            <a:endParaRPr lang="et-EE" altLang="zh-CN" sz="2400" dirty="0">
              <a:latin typeface="Angsana New" panose="02020603050405020304" pitchFamily="18" charset="-34"/>
              <a:ea typeface="SimSun" panose="02010600030101010101" pitchFamily="2" charset="-122"/>
              <a:cs typeface="Angsana New" panose="02020603050405020304" pitchFamily="18" charset="-34"/>
            </a:endParaRPr>
          </a:p>
          <a:p>
            <a:pPr>
              <a:lnSpc>
                <a:spcPct val="80000"/>
              </a:lnSpc>
            </a:pPr>
            <a:r>
              <a:rPr lang="en-US" altLang="zh-CN" sz="2400" dirty="0" err="1">
                <a:latin typeface="Angsana New" panose="02020603050405020304" pitchFamily="18" charset="-34"/>
                <a:ea typeface="SimSun" panose="02010600030101010101" pitchFamily="2" charset="-122"/>
                <a:cs typeface="Angsana New" panose="02020603050405020304" pitchFamily="18" charset="-34"/>
              </a:rPr>
              <a:t>Ladustamine</a:t>
            </a:r>
            <a:r>
              <a:rPr lang="en-US" altLang="zh-CN" sz="2400" dirty="0">
                <a:latin typeface="Angsana New" panose="02020603050405020304" pitchFamily="18" charset="-34"/>
                <a:ea typeface="SimSun" panose="02010600030101010101" pitchFamily="2" charset="-122"/>
                <a:cs typeface="Angsana New" panose="02020603050405020304" pitchFamily="18" charset="-34"/>
              </a:rPr>
              <a:t> ja </a:t>
            </a:r>
            <a:r>
              <a:rPr lang="en-US" altLang="zh-CN" sz="2400" dirty="0" err="1">
                <a:latin typeface="Angsana New" panose="02020603050405020304" pitchFamily="18" charset="-34"/>
                <a:ea typeface="SimSun" panose="02010600030101010101" pitchFamily="2" charset="-122"/>
                <a:cs typeface="Angsana New" panose="02020603050405020304" pitchFamily="18" charset="-34"/>
              </a:rPr>
              <a:t>hoiustamine</a:t>
            </a:r>
            <a:endParaRPr lang="en-US" altLang="en-US" sz="2400" dirty="0">
              <a:latin typeface="Angsana New" panose="02020603050405020304" pitchFamily="18" charset="-34"/>
              <a:ea typeface="SimSun" panose="02010600030101010101" pitchFamily="2" charset="-122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8011087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C2D1B-38BA-8367-0B98-F207BF5F1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5498" y="2539953"/>
            <a:ext cx="6150429" cy="1325563"/>
          </a:xfrm>
        </p:spPr>
        <p:txBody>
          <a:bodyPr/>
          <a:lstStyle/>
          <a:p>
            <a:r>
              <a:rPr lang="et-EE" dirty="0"/>
              <a:t>NIKE JUHTUMIANALÜÜS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73149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oster with text and infographics on it&#10;&#10;Description automatically generated">
            <a:extLst>
              <a:ext uri="{FF2B5EF4-FFF2-40B4-BE49-F238E27FC236}">
                <a16:creationId xmlns:a16="http://schemas.microsoft.com/office/drawing/2014/main" id="{4F13C18F-BBE9-F01D-A27A-A0206508A6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99"/>
          <a:stretch/>
        </p:blipFill>
        <p:spPr>
          <a:xfrm>
            <a:off x="576244" y="650494"/>
            <a:ext cx="5628018" cy="532414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8BCB88C-8D28-4ACA-8DA6-9EF914CBB637}"/>
              </a:ext>
            </a:extLst>
          </p:cNvPr>
          <p:cNvSpPr txBox="1"/>
          <p:nvPr/>
        </p:nvSpPr>
        <p:spPr>
          <a:xfrm>
            <a:off x="6688927" y="1521411"/>
            <a:ext cx="5132959" cy="43008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t-EE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eskendub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keskkonnaprobleemide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lahendamisele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tagades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samal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ajal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pikaajalise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ettevõtte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vastupidavuse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t-EE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t-EE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esmärk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on olla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oma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ülemaailmses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tarneahelas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jätkusuutlike</a:t>
            </a:r>
            <a:r>
              <a:rPr lang="et-EE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/kestlike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tavade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teerajajaks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t-EE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t-EE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NULLTOLERANTS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Nike'i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algatus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„</a:t>
            </a:r>
            <a:r>
              <a:rPr lang="et-EE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Move</a:t>
            </a:r>
            <a:r>
              <a:rPr lang="et-EE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t-EE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et-EE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t-EE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zero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 on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ettevõtte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teekond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süsinikuvaba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ja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jäätmevaba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eluviisi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poole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sümboliseerides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pühendumust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jätkusuutlikule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tulevikule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D607FA5-4510-3F07-33ED-503CFD1EB9C0}"/>
              </a:ext>
            </a:extLst>
          </p:cNvPr>
          <p:cNvSpPr txBox="1"/>
          <p:nvPr/>
        </p:nvSpPr>
        <p:spPr>
          <a:xfrm>
            <a:off x="6887767" y="650494"/>
            <a:ext cx="49341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Kestlikkuse eesmärgid</a:t>
            </a:r>
            <a:endParaRPr lang="en-IN" sz="32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EF2E99-60F4-5FC1-DB37-639644612983}"/>
              </a:ext>
            </a:extLst>
          </p:cNvPr>
          <p:cNvSpPr txBox="1"/>
          <p:nvPr/>
        </p:nvSpPr>
        <p:spPr>
          <a:xfrm>
            <a:off x="8845422" y="6382138"/>
            <a:ext cx="29764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https://www.nike.com/sustainability</a:t>
            </a:r>
          </a:p>
        </p:txBody>
      </p:sp>
    </p:spTree>
    <p:extLst>
      <p:ext uri="{BB962C8B-B14F-4D97-AF65-F5344CB8AC3E}">
        <p14:creationId xmlns:p14="http://schemas.microsoft.com/office/powerpoint/2010/main" val="23132484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Rectangle 1">
            <a:extLst>
              <a:ext uri="{FF2B5EF4-FFF2-40B4-BE49-F238E27FC236}">
                <a16:creationId xmlns:a16="http://schemas.microsoft.com/office/drawing/2014/main" id="{E462B9A4-D48D-6D32-50D0-3DFE0F25113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68266418"/>
              </p:ext>
            </p:extLst>
          </p:nvPr>
        </p:nvGraphicFramePr>
        <p:xfrm>
          <a:off x="632085" y="1138335"/>
          <a:ext cx="10927829" cy="54323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1">
            <a:extLst>
              <a:ext uri="{FF2B5EF4-FFF2-40B4-BE49-F238E27FC236}">
                <a16:creationId xmlns:a16="http://schemas.microsoft.com/office/drawing/2014/main" id="{591DC0C1-90F7-56A6-9858-AFCAA2FE0A11}"/>
              </a:ext>
            </a:extLst>
          </p:cNvPr>
          <p:cNvSpPr txBox="1">
            <a:spLocks/>
          </p:cNvSpPr>
          <p:nvPr/>
        </p:nvSpPr>
        <p:spPr>
          <a:xfrm>
            <a:off x="168620" y="287300"/>
            <a:ext cx="10515600" cy="851035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Ülevaade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Nike'i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jätkusuutlikkuse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eesmärkidest</a:t>
            </a:r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14597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1E52A3F-24EB-DD15-CC28-86D52B95D965}"/>
              </a:ext>
            </a:extLst>
          </p:cNvPr>
          <p:cNvSpPr txBox="1"/>
          <p:nvPr/>
        </p:nvSpPr>
        <p:spPr>
          <a:xfrm>
            <a:off x="694509" y="511154"/>
            <a:ext cx="6154161" cy="30251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Süsiniku</a:t>
            </a:r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jalajälje</a:t>
            </a:r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vähendamine</a:t>
            </a:r>
            <a:endParaRPr lang="et-EE" sz="3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t-EE" sz="2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Kasvuhoonegaaside</a:t>
            </a:r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(KHG) </a:t>
            </a:r>
            <a:r>
              <a:rPr lang="en-US" sz="2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heitkoguste</a:t>
            </a:r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63% </a:t>
            </a:r>
            <a:r>
              <a:rPr lang="en-US" sz="2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vähendamine</a:t>
            </a:r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2030. </a:t>
            </a:r>
            <a:r>
              <a:rPr lang="en-US" sz="2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aastaks</a:t>
            </a:r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t-EE" sz="2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Netonullheite</a:t>
            </a:r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saavutamine</a:t>
            </a:r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2050. </a:t>
            </a:r>
            <a:r>
              <a:rPr lang="en-US" sz="2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aastaks</a:t>
            </a:r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400" i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Picture 17" descr="Smoke from factory">
            <a:extLst>
              <a:ext uri="{FF2B5EF4-FFF2-40B4-BE49-F238E27FC236}">
                <a16:creationId xmlns:a16="http://schemas.microsoft.com/office/drawing/2014/main" id="{8D69B73F-183E-99ED-8477-65DEFAD2279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273" t="1" r="19690" b="-3"/>
          <a:stretch/>
        </p:blipFill>
        <p:spPr>
          <a:xfrm>
            <a:off x="8372569" y="180259"/>
            <a:ext cx="3124922" cy="3594073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905CEE6-8852-BB5B-EE65-12027DFB4526}"/>
              </a:ext>
            </a:extLst>
          </p:cNvPr>
          <p:cNvSpPr txBox="1"/>
          <p:nvPr/>
        </p:nvSpPr>
        <p:spPr>
          <a:xfrm>
            <a:off x="694509" y="3536302"/>
            <a:ext cx="6523414" cy="240099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n-US" sz="3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Taastuvenergia</a:t>
            </a:r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kasutamine</a:t>
            </a:r>
            <a:endParaRPr lang="et-EE" sz="3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t-EE" sz="2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Pühendumine</a:t>
            </a:r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100% </a:t>
            </a:r>
            <a:r>
              <a:rPr lang="en-US" sz="2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taastuvenergiale</a:t>
            </a:r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omanduses</a:t>
            </a:r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ja </a:t>
            </a:r>
            <a:r>
              <a:rPr lang="en-US" sz="2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hallatavates</a:t>
            </a:r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rajatistes</a:t>
            </a:r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aastaks</a:t>
            </a:r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2025.</a:t>
            </a:r>
            <a:endParaRPr lang="et-EE" sz="2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Taastuvenergia</a:t>
            </a:r>
            <a:r>
              <a:rPr lang="et-EE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kasutuselevõtu</a:t>
            </a:r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laiendamine</a:t>
            </a:r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kogu</a:t>
            </a:r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tarneahelas</a:t>
            </a:r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400" i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 descr="Wind turbines against blue sky">
            <a:extLst>
              <a:ext uri="{FF2B5EF4-FFF2-40B4-BE49-F238E27FC236}">
                <a16:creationId xmlns:a16="http://schemas.microsoft.com/office/drawing/2014/main" id="{61F9A36E-5972-FD78-BF7E-4FDA61BFB90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438" r="20438" b="-1"/>
          <a:stretch/>
        </p:blipFill>
        <p:spPr>
          <a:xfrm>
            <a:off x="9033152" y="3923665"/>
            <a:ext cx="2464339" cy="2834315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803245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AF461B-A9CF-35FB-61FB-44B3167114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air of white sneakers&#10;&#10;Description automatically generated">
            <a:extLst>
              <a:ext uri="{FF2B5EF4-FFF2-40B4-BE49-F238E27FC236}">
                <a16:creationId xmlns:a16="http://schemas.microsoft.com/office/drawing/2014/main" id="{CD2E0E55-540C-94BE-7F02-24DCAF2D53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9131" y="4558048"/>
            <a:ext cx="2411791" cy="1618915"/>
          </a:xfrm>
          <a:prstGeom prst="rect">
            <a:avLst/>
          </a:prstGeom>
        </p:spPr>
      </p:pic>
      <p:pic>
        <p:nvPicPr>
          <p:cNvPr id="9" name="Picture 8" descr="A pile of shoes in a factory">
            <a:extLst>
              <a:ext uri="{FF2B5EF4-FFF2-40B4-BE49-F238E27FC236}">
                <a16:creationId xmlns:a16="http://schemas.microsoft.com/office/drawing/2014/main" id="{6926F960-4DA6-DED2-2905-CB8FE5CE28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03" r="22209" b="35531"/>
          <a:stretch/>
        </p:blipFill>
        <p:spPr>
          <a:xfrm>
            <a:off x="3" y="2"/>
            <a:ext cx="2230617" cy="2668553"/>
          </a:xfrm>
          <a:custGeom>
            <a:avLst/>
            <a:gdLst/>
            <a:ahLst/>
            <a:cxnLst/>
            <a:rect l="l" t="t" r="r" b="b"/>
            <a:pathLst>
              <a:path w="3695699" h="6858001">
                <a:moveTo>
                  <a:pt x="0" y="0"/>
                </a:moveTo>
                <a:lnTo>
                  <a:pt x="3435129" y="0"/>
                </a:lnTo>
                <a:lnTo>
                  <a:pt x="3430599" y="17349"/>
                </a:lnTo>
                <a:cubicBezTo>
                  <a:pt x="3437542" y="19835"/>
                  <a:pt x="3423757" y="30822"/>
                  <a:pt x="3427683" y="38871"/>
                </a:cubicBezTo>
                <a:cubicBezTo>
                  <a:pt x="3431230" y="44698"/>
                  <a:pt x="3427877" y="49388"/>
                  <a:pt x="3427096" y="55116"/>
                </a:cubicBezTo>
                <a:cubicBezTo>
                  <a:pt x="3429620" y="62945"/>
                  <a:pt x="3421946" y="87211"/>
                  <a:pt x="3417356" y="93331"/>
                </a:cubicBezTo>
                <a:cubicBezTo>
                  <a:pt x="3401974" y="107607"/>
                  <a:pt x="3409629" y="143436"/>
                  <a:pt x="3397765" y="155370"/>
                </a:cubicBezTo>
                <a:cubicBezTo>
                  <a:pt x="3395800" y="159886"/>
                  <a:pt x="3394789" y="164378"/>
                  <a:pt x="3394373" y="168831"/>
                </a:cubicBezTo>
                <a:lnTo>
                  <a:pt x="3394553" y="181402"/>
                </a:lnTo>
                <a:lnTo>
                  <a:pt x="3397293" y="185192"/>
                </a:lnTo>
                <a:lnTo>
                  <a:pt x="3395923" y="192756"/>
                </a:lnTo>
                <a:cubicBezTo>
                  <a:pt x="3396018" y="193497"/>
                  <a:pt x="3396112" y="194237"/>
                  <a:pt x="3396207" y="194978"/>
                </a:cubicBezTo>
                <a:cubicBezTo>
                  <a:pt x="3396531" y="199154"/>
                  <a:pt x="3396856" y="203330"/>
                  <a:pt x="3397180" y="207506"/>
                </a:cubicBezTo>
                <a:cubicBezTo>
                  <a:pt x="3382438" y="200939"/>
                  <a:pt x="3394549" y="241317"/>
                  <a:pt x="3383191" y="229051"/>
                </a:cubicBezTo>
                <a:cubicBezTo>
                  <a:pt x="3382519" y="234401"/>
                  <a:pt x="3381383" y="237332"/>
                  <a:pt x="3380194" y="239137"/>
                </a:cubicBezTo>
                <a:lnTo>
                  <a:pt x="3349267" y="310262"/>
                </a:lnTo>
                <a:lnTo>
                  <a:pt x="3344455" y="381704"/>
                </a:lnTo>
                <a:cubicBezTo>
                  <a:pt x="3343420" y="464598"/>
                  <a:pt x="3338482" y="511985"/>
                  <a:pt x="3327551" y="571873"/>
                </a:cubicBezTo>
                <a:cubicBezTo>
                  <a:pt x="3316620" y="631761"/>
                  <a:pt x="3309762" y="702429"/>
                  <a:pt x="3278869" y="741030"/>
                </a:cubicBezTo>
                <a:lnTo>
                  <a:pt x="3239259" y="957888"/>
                </a:lnTo>
                <a:cubicBezTo>
                  <a:pt x="3267597" y="1021376"/>
                  <a:pt x="3235647" y="1004478"/>
                  <a:pt x="3243890" y="1047869"/>
                </a:cubicBezTo>
                <a:cubicBezTo>
                  <a:pt x="3245988" y="1077107"/>
                  <a:pt x="3228006" y="1101189"/>
                  <a:pt x="3221700" y="1118244"/>
                </a:cubicBezTo>
                <a:cubicBezTo>
                  <a:pt x="3220198" y="1120922"/>
                  <a:pt x="3213346" y="1188569"/>
                  <a:pt x="3211078" y="1190394"/>
                </a:cubicBezTo>
                <a:cubicBezTo>
                  <a:pt x="3204899" y="1218939"/>
                  <a:pt x="3210276" y="1253036"/>
                  <a:pt x="3199704" y="1304585"/>
                </a:cubicBezTo>
                <a:cubicBezTo>
                  <a:pt x="3199438" y="1346246"/>
                  <a:pt x="3168623" y="1413431"/>
                  <a:pt x="3167741" y="1449444"/>
                </a:cubicBezTo>
                <a:cubicBezTo>
                  <a:pt x="3180911" y="1471132"/>
                  <a:pt x="3193362" y="1499173"/>
                  <a:pt x="3194410" y="1520667"/>
                </a:cubicBezTo>
                <a:cubicBezTo>
                  <a:pt x="3181228" y="1513763"/>
                  <a:pt x="3199978" y="1547097"/>
                  <a:pt x="3184473" y="1547038"/>
                </a:cubicBezTo>
                <a:cubicBezTo>
                  <a:pt x="3185153" y="1550949"/>
                  <a:pt x="3186303" y="1554741"/>
                  <a:pt x="3187573" y="1558550"/>
                </a:cubicBezTo>
                <a:lnTo>
                  <a:pt x="3188231" y="1560544"/>
                </a:lnTo>
                <a:lnTo>
                  <a:pt x="3188195" y="1568317"/>
                </a:lnTo>
                <a:lnTo>
                  <a:pt x="3191518" y="1570772"/>
                </a:lnTo>
                <a:lnTo>
                  <a:pt x="3193853" y="1582659"/>
                </a:lnTo>
                <a:cubicBezTo>
                  <a:pt x="3194213" y="1587070"/>
                  <a:pt x="3193997" y="1591769"/>
                  <a:pt x="3192857" y="1596890"/>
                </a:cubicBezTo>
                <a:cubicBezTo>
                  <a:pt x="3185716" y="1609144"/>
                  <a:pt x="3191593" y="1629575"/>
                  <a:pt x="3189686" y="1647479"/>
                </a:cubicBezTo>
                <a:lnTo>
                  <a:pt x="3187125" y="1655568"/>
                </a:lnTo>
                <a:cubicBezTo>
                  <a:pt x="3187259" y="1659315"/>
                  <a:pt x="3192418" y="1733399"/>
                  <a:pt x="3192552" y="1737146"/>
                </a:cubicBezTo>
                <a:cubicBezTo>
                  <a:pt x="3236684" y="1834597"/>
                  <a:pt x="3210475" y="1851660"/>
                  <a:pt x="3219437" y="1908917"/>
                </a:cubicBezTo>
                <a:lnTo>
                  <a:pt x="3220572" y="1915235"/>
                </a:lnTo>
                <a:cubicBezTo>
                  <a:pt x="3225642" y="1919319"/>
                  <a:pt x="3228448" y="1945519"/>
                  <a:pt x="3226946" y="1954447"/>
                </a:cubicBezTo>
                <a:cubicBezTo>
                  <a:pt x="3219553" y="1979351"/>
                  <a:pt x="3239504" y="2001442"/>
                  <a:pt x="3234148" y="2021397"/>
                </a:cubicBezTo>
                <a:cubicBezTo>
                  <a:pt x="3234224" y="2026740"/>
                  <a:pt x="3235084" y="2031233"/>
                  <a:pt x="3236424" y="2035173"/>
                </a:cubicBezTo>
                <a:lnTo>
                  <a:pt x="3241339" y="2045116"/>
                </a:lnTo>
                <a:lnTo>
                  <a:pt x="3233470" y="2098623"/>
                </a:lnTo>
                <a:cubicBezTo>
                  <a:pt x="3230495" y="2129687"/>
                  <a:pt x="3232618" y="2188321"/>
                  <a:pt x="3230016" y="2240964"/>
                </a:cubicBezTo>
                <a:cubicBezTo>
                  <a:pt x="3226602" y="2283982"/>
                  <a:pt x="3232644" y="2342030"/>
                  <a:pt x="3237809" y="2379644"/>
                </a:cubicBezTo>
                <a:cubicBezTo>
                  <a:pt x="3244462" y="2409884"/>
                  <a:pt x="3221747" y="2435219"/>
                  <a:pt x="3237054" y="2459103"/>
                </a:cubicBezTo>
                <a:cubicBezTo>
                  <a:pt x="3245536" y="2488997"/>
                  <a:pt x="3251426" y="2510390"/>
                  <a:pt x="3255285" y="2538679"/>
                </a:cubicBezTo>
                <a:cubicBezTo>
                  <a:pt x="3258296" y="2574322"/>
                  <a:pt x="3245460" y="2589819"/>
                  <a:pt x="3245073" y="2622720"/>
                </a:cubicBezTo>
                <a:lnTo>
                  <a:pt x="3252960" y="2736087"/>
                </a:lnTo>
                <a:cubicBezTo>
                  <a:pt x="3245577" y="2772183"/>
                  <a:pt x="3230063" y="2856752"/>
                  <a:pt x="3218681" y="2902964"/>
                </a:cubicBezTo>
                <a:cubicBezTo>
                  <a:pt x="3212624" y="2927969"/>
                  <a:pt x="3209733" y="2973979"/>
                  <a:pt x="3203641" y="3008786"/>
                </a:cubicBezTo>
                <a:cubicBezTo>
                  <a:pt x="3197547" y="3043595"/>
                  <a:pt x="3186644" y="3093251"/>
                  <a:pt x="3182123" y="3111815"/>
                </a:cubicBezTo>
                <a:lnTo>
                  <a:pt x="3176517" y="3120169"/>
                </a:lnTo>
                <a:lnTo>
                  <a:pt x="3177035" y="3121646"/>
                </a:lnTo>
                <a:cubicBezTo>
                  <a:pt x="3177423" y="3127588"/>
                  <a:pt x="3176129" y="3130763"/>
                  <a:pt x="3174093" y="3132705"/>
                </a:cubicBezTo>
                <a:lnTo>
                  <a:pt x="3171045" y="3134220"/>
                </a:lnTo>
                <a:lnTo>
                  <a:pt x="3168274" y="3141524"/>
                </a:lnTo>
                <a:lnTo>
                  <a:pt x="3160781" y="3155149"/>
                </a:lnTo>
                <a:cubicBezTo>
                  <a:pt x="3160949" y="3156237"/>
                  <a:pt x="3161116" y="3157326"/>
                  <a:pt x="3161284" y="3158414"/>
                </a:cubicBezTo>
                <a:lnTo>
                  <a:pt x="3152950" y="3180080"/>
                </a:lnTo>
                <a:lnTo>
                  <a:pt x="3153739" y="3180719"/>
                </a:lnTo>
                <a:cubicBezTo>
                  <a:pt x="3155321" y="3182647"/>
                  <a:pt x="3156128" y="3184999"/>
                  <a:pt x="3155342" y="3188313"/>
                </a:cubicBezTo>
                <a:cubicBezTo>
                  <a:pt x="3169797" y="3188216"/>
                  <a:pt x="3159934" y="3192271"/>
                  <a:pt x="3156340" y="3202049"/>
                </a:cubicBezTo>
                <a:cubicBezTo>
                  <a:pt x="3177988" y="3204083"/>
                  <a:pt x="3159779" y="3228842"/>
                  <a:pt x="3169832" y="3237938"/>
                </a:cubicBezTo>
                <a:cubicBezTo>
                  <a:pt x="3166705" y="3245075"/>
                  <a:pt x="3163793" y="3252659"/>
                  <a:pt x="3161244" y="3260564"/>
                </a:cubicBezTo>
                <a:lnTo>
                  <a:pt x="3160005" y="3265314"/>
                </a:lnTo>
                <a:cubicBezTo>
                  <a:pt x="3160063" y="3265371"/>
                  <a:pt x="3160124" y="3265428"/>
                  <a:pt x="3160184" y="3265486"/>
                </a:cubicBezTo>
                <a:cubicBezTo>
                  <a:pt x="3160345" y="3266694"/>
                  <a:pt x="3160101" y="3268319"/>
                  <a:pt x="3159279" y="3270659"/>
                </a:cubicBezTo>
                <a:lnTo>
                  <a:pt x="3157747" y="3273971"/>
                </a:lnTo>
                <a:lnTo>
                  <a:pt x="3155343" y="3283185"/>
                </a:lnTo>
                <a:cubicBezTo>
                  <a:pt x="3155517" y="3284422"/>
                  <a:pt x="3155689" y="3285657"/>
                  <a:pt x="3155860" y="3286893"/>
                </a:cubicBezTo>
                <a:lnTo>
                  <a:pt x="3158001" y="3289146"/>
                </a:lnTo>
                <a:lnTo>
                  <a:pt x="3157508" y="3289877"/>
                </a:lnTo>
                <a:cubicBezTo>
                  <a:pt x="3151604" y="3294411"/>
                  <a:pt x="3144966" y="3293561"/>
                  <a:pt x="3159853" y="3309833"/>
                </a:cubicBezTo>
                <a:cubicBezTo>
                  <a:pt x="3149181" y="3321561"/>
                  <a:pt x="3158789" y="3329345"/>
                  <a:pt x="3157392" y="3351579"/>
                </a:cubicBezTo>
                <a:cubicBezTo>
                  <a:pt x="3148710" y="3357083"/>
                  <a:pt x="3149361" y="3365079"/>
                  <a:pt x="3152871" y="3374240"/>
                </a:cubicBezTo>
                <a:cubicBezTo>
                  <a:pt x="3148885" y="3383513"/>
                  <a:pt x="3145239" y="3392740"/>
                  <a:pt x="3142119" y="3402557"/>
                </a:cubicBezTo>
                <a:lnTo>
                  <a:pt x="3138061" y="3419585"/>
                </a:lnTo>
                <a:lnTo>
                  <a:pt x="3139796" y="3424940"/>
                </a:lnTo>
                <a:cubicBezTo>
                  <a:pt x="3142520" y="3434326"/>
                  <a:pt x="3143300" y="3443700"/>
                  <a:pt x="3137669" y="3463264"/>
                </a:cubicBezTo>
                <a:cubicBezTo>
                  <a:pt x="3147380" y="3480689"/>
                  <a:pt x="3167781" y="3490510"/>
                  <a:pt x="3168140" y="3518969"/>
                </a:cubicBezTo>
                <a:cubicBezTo>
                  <a:pt x="3159473" y="3545761"/>
                  <a:pt x="3191152" y="3574399"/>
                  <a:pt x="3179206" y="3607864"/>
                </a:cubicBezTo>
                <a:cubicBezTo>
                  <a:pt x="3176757" y="3619813"/>
                  <a:pt x="3181069" y="3654600"/>
                  <a:pt x="3189125" y="3659839"/>
                </a:cubicBezTo>
                <a:cubicBezTo>
                  <a:pt x="3191518" y="3666815"/>
                  <a:pt x="3189857" y="3675779"/>
                  <a:pt x="3198077" y="3677681"/>
                </a:cubicBezTo>
                <a:cubicBezTo>
                  <a:pt x="3208136" y="3681475"/>
                  <a:pt x="3196345" y="3709561"/>
                  <a:pt x="3207094" y="3703876"/>
                </a:cubicBezTo>
                <a:cubicBezTo>
                  <a:pt x="3199084" y="3723751"/>
                  <a:pt x="3220453" y="3734396"/>
                  <a:pt x="3227016" y="3748633"/>
                </a:cubicBezTo>
                <a:cubicBezTo>
                  <a:pt x="3218663" y="3764666"/>
                  <a:pt x="3240667" y="3778725"/>
                  <a:pt x="3246806" y="3811324"/>
                </a:cubicBezTo>
                <a:cubicBezTo>
                  <a:pt x="3237058" y="3829063"/>
                  <a:pt x="3251097" y="3833247"/>
                  <a:pt x="3239091" y="3865102"/>
                </a:cubicBezTo>
                <a:cubicBezTo>
                  <a:pt x="3240755" y="3865725"/>
                  <a:pt x="3242340" y="3866659"/>
                  <a:pt x="3243800" y="3867874"/>
                </a:cubicBezTo>
                <a:cubicBezTo>
                  <a:pt x="3252276" y="3874935"/>
                  <a:pt x="3254724" y="3889782"/>
                  <a:pt x="3249268" y="3901031"/>
                </a:cubicBezTo>
                <a:cubicBezTo>
                  <a:pt x="3234180" y="3950514"/>
                  <a:pt x="3270886" y="3938724"/>
                  <a:pt x="3271850" y="3976535"/>
                </a:cubicBezTo>
                <a:cubicBezTo>
                  <a:pt x="3275333" y="4018513"/>
                  <a:pt x="3265836" y="4033210"/>
                  <a:pt x="3253128" y="4091308"/>
                </a:cubicBezTo>
                <a:cubicBezTo>
                  <a:pt x="3262530" y="4093945"/>
                  <a:pt x="3263925" y="4100312"/>
                  <a:pt x="3261491" y="4112665"/>
                </a:cubicBezTo>
                <a:cubicBezTo>
                  <a:pt x="3263824" y="4132845"/>
                  <a:pt x="3285122" y="4124005"/>
                  <a:pt x="3275235" y="4148543"/>
                </a:cubicBezTo>
                <a:cubicBezTo>
                  <a:pt x="3282222" y="4163609"/>
                  <a:pt x="3300717" y="4191930"/>
                  <a:pt x="3303406" y="4203059"/>
                </a:cubicBezTo>
                <a:cubicBezTo>
                  <a:pt x="3307769" y="4216879"/>
                  <a:pt x="3289765" y="4198911"/>
                  <a:pt x="3291377" y="4215304"/>
                </a:cubicBezTo>
                <a:cubicBezTo>
                  <a:pt x="3295421" y="4234470"/>
                  <a:pt x="3290844" y="4240556"/>
                  <a:pt x="3303627" y="4247412"/>
                </a:cubicBezTo>
                <a:cubicBezTo>
                  <a:pt x="3300302" y="4270043"/>
                  <a:pt x="3313094" y="4269840"/>
                  <a:pt x="3323715" y="4295574"/>
                </a:cubicBezTo>
                <a:cubicBezTo>
                  <a:pt x="3318854" y="4309546"/>
                  <a:pt x="3323708" y="4317748"/>
                  <a:pt x="3331757" y="4324626"/>
                </a:cubicBezTo>
                <a:cubicBezTo>
                  <a:pt x="3334500" y="4352298"/>
                  <a:pt x="3348521" y="4373553"/>
                  <a:pt x="3357571" y="4402594"/>
                </a:cubicBezTo>
                <a:cubicBezTo>
                  <a:pt x="3395421" y="4440113"/>
                  <a:pt x="3406716" y="4492429"/>
                  <a:pt x="3416883" y="4511276"/>
                </a:cubicBezTo>
                <a:lnTo>
                  <a:pt x="3418568" y="4515669"/>
                </a:lnTo>
                <a:cubicBezTo>
                  <a:pt x="3418685" y="4519956"/>
                  <a:pt x="3418801" y="4524244"/>
                  <a:pt x="3418918" y="4528531"/>
                </a:cubicBezTo>
                <a:cubicBezTo>
                  <a:pt x="3418727" y="4530191"/>
                  <a:pt x="3418537" y="4531850"/>
                  <a:pt x="3418346" y="4533510"/>
                </a:cubicBezTo>
                <a:cubicBezTo>
                  <a:pt x="3418215" y="4536889"/>
                  <a:pt x="3418462" y="4539065"/>
                  <a:pt x="3419005" y="4540494"/>
                </a:cubicBezTo>
                <a:lnTo>
                  <a:pt x="3424268" y="4595886"/>
                </a:lnTo>
                <a:cubicBezTo>
                  <a:pt x="3429156" y="4624362"/>
                  <a:pt x="3443934" y="4682306"/>
                  <a:pt x="3448330" y="4711348"/>
                </a:cubicBezTo>
                <a:lnTo>
                  <a:pt x="3445621" y="4714874"/>
                </a:lnTo>
                <a:cubicBezTo>
                  <a:pt x="3444103" y="4718397"/>
                  <a:pt x="3443735" y="4723077"/>
                  <a:pt x="3445980" y="4730345"/>
                </a:cubicBezTo>
                <a:lnTo>
                  <a:pt x="3446976" y="4731926"/>
                </a:lnTo>
                <a:lnTo>
                  <a:pt x="3443720" y="4745408"/>
                </a:lnTo>
                <a:cubicBezTo>
                  <a:pt x="3444756" y="4771155"/>
                  <a:pt x="3455466" y="4843107"/>
                  <a:pt x="3453194" y="4886406"/>
                </a:cubicBezTo>
                <a:cubicBezTo>
                  <a:pt x="3454856" y="4906631"/>
                  <a:pt x="3481235" y="5008239"/>
                  <a:pt x="3455210" y="5025296"/>
                </a:cubicBezTo>
                <a:cubicBezTo>
                  <a:pt x="3442202" y="5116320"/>
                  <a:pt x="3464654" y="5119078"/>
                  <a:pt x="3462841" y="5211091"/>
                </a:cubicBezTo>
                <a:cubicBezTo>
                  <a:pt x="3469390" y="5269669"/>
                  <a:pt x="3462794" y="5327391"/>
                  <a:pt x="3469385" y="5356669"/>
                </a:cubicBezTo>
                <a:cubicBezTo>
                  <a:pt x="3471479" y="5361935"/>
                  <a:pt x="3474277" y="5366825"/>
                  <a:pt x="3477268" y="5371683"/>
                </a:cubicBezTo>
                <a:lnTo>
                  <a:pt x="3478824" y="5374232"/>
                </a:lnTo>
                <a:lnTo>
                  <a:pt x="3486664" y="5427532"/>
                </a:lnTo>
                <a:lnTo>
                  <a:pt x="3499845" y="5523238"/>
                </a:lnTo>
                <a:cubicBezTo>
                  <a:pt x="3496480" y="5535759"/>
                  <a:pt x="3498126" y="5574631"/>
                  <a:pt x="3505782" y="5582050"/>
                </a:cubicBezTo>
                <a:cubicBezTo>
                  <a:pt x="3507640" y="5590169"/>
                  <a:pt x="3505294" y="5599602"/>
                  <a:pt x="3513368" y="5603412"/>
                </a:cubicBezTo>
                <a:cubicBezTo>
                  <a:pt x="3518549" y="5620896"/>
                  <a:pt x="3530454" y="5660930"/>
                  <a:pt x="3536869" y="5686953"/>
                </a:cubicBezTo>
                <a:cubicBezTo>
                  <a:pt x="3527290" y="5702684"/>
                  <a:pt x="3548216" y="5722678"/>
                  <a:pt x="3551859" y="5759548"/>
                </a:cubicBezTo>
                <a:cubicBezTo>
                  <a:pt x="3540751" y="5776843"/>
                  <a:pt x="3554471" y="5784377"/>
                  <a:pt x="3540024" y="5816599"/>
                </a:cubicBezTo>
                <a:cubicBezTo>
                  <a:pt x="3541640" y="5817630"/>
                  <a:pt x="3543154" y="5818984"/>
                  <a:pt x="3544521" y="5820619"/>
                </a:cubicBezTo>
                <a:cubicBezTo>
                  <a:pt x="3552455" y="5830118"/>
                  <a:pt x="3553767" y="5846834"/>
                  <a:pt x="3547449" y="5857956"/>
                </a:cubicBezTo>
                <a:cubicBezTo>
                  <a:pt x="3528571" y="5908761"/>
                  <a:pt x="3532186" y="5952107"/>
                  <a:pt x="3530253" y="5993572"/>
                </a:cubicBezTo>
                <a:cubicBezTo>
                  <a:pt x="3530522" y="6040113"/>
                  <a:pt x="3553891" y="6005695"/>
                  <a:pt x="3536734" y="6066404"/>
                </a:cubicBezTo>
                <a:cubicBezTo>
                  <a:pt x="3545935" y="6071268"/>
                  <a:pt x="3546842" y="6078512"/>
                  <a:pt x="3543461" y="6091477"/>
                </a:cubicBezTo>
                <a:cubicBezTo>
                  <a:pt x="3549602" y="6107585"/>
                  <a:pt x="3568275" y="6137061"/>
                  <a:pt x="3573577" y="6163051"/>
                </a:cubicBezTo>
                <a:cubicBezTo>
                  <a:pt x="3577046" y="6182032"/>
                  <a:pt x="3572259" y="6223892"/>
                  <a:pt x="3575275" y="6247420"/>
                </a:cubicBezTo>
                <a:cubicBezTo>
                  <a:pt x="3570217" y="6271412"/>
                  <a:pt x="3583023" y="6273898"/>
                  <a:pt x="3591673" y="6304222"/>
                </a:cubicBezTo>
                <a:cubicBezTo>
                  <a:pt x="3585743" y="6318440"/>
                  <a:pt x="3589967" y="6328418"/>
                  <a:pt x="3597489" y="6337624"/>
                </a:cubicBezTo>
                <a:cubicBezTo>
                  <a:pt x="3598113" y="6368401"/>
                  <a:pt x="3610504" y="6394558"/>
                  <a:pt x="3617330" y="6428161"/>
                </a:cubicBezTo>
                <a:cubicBezTo>
                  <a:pt x="3612404" y="6466489"/>
                  <a:pt x="3633001" y="6482393"/>
                  <a:pt x="3640218" y="6518318"/>
                </a:cubicBezTo>
                <a:cubicBezTo>
                  <a:pt x="3625420" y="6557419"/>
                  <a:pt x="3668862" y="6537820"/>
                  <a:pt x="3670788" y="6568733"/>
                </a:cubicBezTo>
                <a:cubicBezTo>
                  <a:pt x="3659124" y="6621466"/>
                  <a:pt x="3685482" y="6565072"/>
                  <a:pt x="3687763" y="6643164"/>
                </a:cubicBezTo>
                <a:cubicBezTo>
                  <a:pt x="3685396" y="6647995"/>
                  <a:pt x="3689317" y="6656838"/>
                  <a:pt x="3693097" y="6655183"/>
                </a:cubicBezTo>
                <a:cubicBezTo>
                  <a:pt x="3693444" y="6672318"/>
                  <a:pt x="3690193" y="6715787"/>
                  <a:pt x="3689847" y="6745974"/>
                </a:cubicBezTo>
                <a:cubicBezTo>
                  <a:pt x="3689583" y="6773144"/>
                  <a:pt x="3690048" y="6817635"/>
                  <a:pt x="3691023" y="6836306"/>
                </a:cubicBezTo>
                <a:lnTo>
                  <a:pt x="3695699" y="6858001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6F92552-A794-E641-5BEE-CC6FC6F89A65}"/>
              </a:ext>
            </a:extLst>
          </p:cNvPr>
          <p:cNvSpPr txBox="1"/>
          <p:nvPr/>
        </p:nvSpPr>
        <p:spPr>
          <a:xfrm>
            <a:off x="3153643" y="179494"/>
            <a:ext cx="6041209" cy="3182107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Jäätmete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minimeerimine</a:t>
            </a:r>
            <a:endParaRPr lang="et-EE" sz="3600" b="1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Tootmisprotsessides</a:t>
            </a:r>
            <a:r>
              <a:rPr lang="en-US" sz="3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prügimägedest</a:t>
            </a:r>
            <a:r>
              <a:rPr lang="en-US" sz="3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99% </a:t>
            </a:r>
            <a:r>
              <a:rPr lang="en-US" sz="3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jäätmete</a:t>
            </a:r>
            <a:r>
              <a:rPr lang="en-US" sz="3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suunamine</a:t>
            </a:r>
            <a:r>
              <a:rPr lang="en-US" sz="3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t-EE" sz="3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taastootmisesse</a:t>
            </a:r>
            <a:r>
              <a:rPr lang="en-US" sz="3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3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Ringmajanduse</a:t>
            </a:r>
            <a:r>
              <a:rPr lang="en-US" sz="3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algatuste</a:t>
            </a:r>
            <a:r>
              <a:rPr lang="en-US" sz="3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näiteks</a:t>
            </a:r>
            <a:r>
              <a:rPr lang="en-US" sz="3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Nike Grind ja Reuse-A-Shoe </a:t>
            </a:r>
            <a:r>
              <a:rPr lang="en-US" sz="3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programmide</a:t>
            </a:r>
            <a:r>
              <a:rPr lang="en-US" sz="3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rakendamine</a:t>
            </a:r>
            <a:r>
              <a:rPr lang="en-US" sz="3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BE63B01D-E7D1-3CEC-0868-08243F3615F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702" r="45675"/>
          <a:stretch/>
        </p:blipFill>
        <p:spPr>
          <a:xfrm>
            <a:off x="9961380" y="82461"/>
            <a:ext cx="2068283" cy="3927491"/>
          </a:xfrm>
          <a:custGeom>
            <a:avLst/>
            <a:gdLst/>
            <a:ahLst/>
            <a:cxnLst/>
            <a:rect l="l" t="t" r="r" b="b"/>
            <a:pathLst>
              <a:path w="3810000" h="6858000">
                <a:moveTo>
                  <a:pt x="95627" y="0"/>
                </a:moveTo>
                <a:lnTo>
                  <a:pt x="3810000" y="0"/>
                </a:lnTo>
                <a:lnTo>
                  <a:pt x="3810000" y="6858000"/>
                </a:lnTo>
                <a:lnTo>
                  <a:pt x="13132" y="6858000"/>
                </a:lnTo>
                <a:cubicBezTo>
                  <a:pt x="13183" y="6857363"/>
                  <a:pt x="13234" y="6856727"/>
                  <a:pt x="13284" y="6856090"/>
                </a:cubicBezTo>
                <a:lnTo>
                  <a:pt x="31566" y="6805847"/>
                </a:lnTo>
                <a:lnTo>
                  <a:pt x="30463" y="6715381"/>
                </a:lnTo>
                <a:cubicBezTo>
                  <a:pt x="29585" y="6714082"/>
                  <a:pt x="28597" y="6713038"/>
                  <a:pt x="27533" y="6712286"/>
                </a:cubicBezTo>
                <a:lnTo>
                  <a:pt x="31288" y="6698474"/>
                </a:lnTo>
                <a:lnTo>
                  <a:pt x="29901" y="6686264"/>
                </a:lnTo>
                <a:cubicBezTo>
                  <a:pt x="29591" y="6639749"/>
                  <a:pt x="29281" y="6593234"/>
                  <a:pt x="28971" y="6546719"/>
                </a:cubicBezTo>
                <a:cubicBezTo>
                  <a:pt x="23415" y="6502008"/>
                  <a:pt x="3087" y="6462057"/>
                  <a:pt x="310" y="6408337"/>
                </a:cubicBezTo>
                <a:cubicBezTo>
                  <a:pt x="-2468" y="6354617"/>
                  <a:pt x="14431" y="6312397"/>
                  <a:pt x="12307" y="6224401"/>
                </a:cubicBezTo>
                <a:lnTo>
                  <a:pt x="27152" y="6147415"/>
                </a:lnTo>
                <a:lnTo>
                  <a:pt x="39044" y="6093837"/>
                </a:lnTo>
                <a:cubicBezTo>
                  <a:pt x="47718" y="6039281"/>
                  <a:pt x="47985" y="5964495"/>
                  <a:pt x="46816" y="5915901"/>
                </a:cubicBezTo>
                <a:cubicBezTo>
                  <a:pt x="43189" y="5876557"/>
                  <a:pt x="47196" y="5863739"/>
                  <a:pt x="33533" y="5831562"/>
                </a:cubicBezTo>
                <a:cubicBezTo>
                  <a:pt x="27901" y="5792459"/>
                  <a:pt x="47408" y="5747455"/>
                  <a:pt x="46555" y="5710909"/>
                </a:cubicBezTo>
                <a:cubicBezTo>
                  <a:pt x="53188" y="5686865"/>
                  <a:pt x="49116" y="5615845"/>
                  <a:pt x="62461" y="5602222"/>
                </a:cubicBezTo>
                <a:cubicBezTo>
                  <a:pt x="64066" y="5572067"/>
                  <a:pt x="49594" y="5555548"/>
                  <a:pt x="56185" y="5529979"/>
                </a:cubicBezTo>
                <a:lnTo>
                  <a:pt x="67961" y="5458854"/>
                </a:lnTo>
                <a:lnTo>
                  <a:pt x="110939" y="5353584"/>
                </a:lnTo>
                <a:cubicBezTo>
                  <a:pt x="123070" y="5308303"/>
                  <a:pt x="110671" y="5307524"/>
                  <a:pt x="128276" y="5249764"/>
                </a:cubicBezTo>
                <a:cubicBezTo>
                  <a:pt x="137692" y="5218499"/>
                  <a:pt x="146153" y="5160067"/>
                  <a:pt x="156749" y="5116288"/>
                </a:cubicBezTo>
                <a:cubicBezTo>
                  <a:pt x="167347" y="5072508"/>
                  <a:pt x="184838" y="5010298"/>
                  <a:pt x="191855" y="4987089"/>
                </a:cubicBezTo>
                <a:lnTo>
                  <a:pt x="219824" y="4934095"/>
                </a:lnTo>
                <a:cubicBezTo>
                  <a:pt x="223315" y="4926170"/>
                  <a:pt x="231151" y="4920904"/>
                  <a:pt x="231137" y="4903120"/>
                </a:cubicBezTo>
                <a:lnTo>
                  <a:pt x="219738" y="4827391"/>
                </a:lnTo>
                <a:cubicBezTo>
                  <a:pt x="223928" y="4818620"/>
                  <a:pt x="227939" y="4809255"/>
                  <a:pt x="231597" y="4799440"/>
                </a:cubicBezTo>
                <a:lnTo>
                  <a:pt x="233480" y="4793512"/>
                </a:lnTo>
                <a:cubicBezTo>
                  <a:pt x="233423" y="4793432"/>
                  <a:pt x="233367" y="4793351"/>
                  <a:pt x="233310" y="4793271"/>
                </a:cubicBezTo>
                <a:cubicBezTo>
                  <a:pt x="233275" y="4791711"/>
                  <a:pt x="233728" y="4789662"/>
                  <a:pt x="234882" y="4786765"/>
                </a:cubicBezTo>
                <a:lnTo>
                  <a:pt x="236914" y="4782703"/>
                </a:lnTo>
                <a:lnTo>
                  <a:pt x="246329" y="4683644"/>
                </a:lnTo>
                <a:cubicBezTo>
                  <a:pt x="256294" y="4677568"/>
                  <a:pt x="256527" y="4667288"/>
                  <a:pt x="253823" y="4655204"/>
                </a:cubicBezTo>
                <a:cubicBezTo>
                  <a:pt x="259521" y="4631796"/>
                  <a:pt x="280440" y="4574275"/>
                  <a:pt x="280514" y="4543195"/>
                </a:cubicBezTo>
                <a:cubicBezTo>
                  <a:pt x="272112" y="4519880"/>
                  <a:pt x="251340" y="4505102"/>
                  <a:pt x="254268" y="4468722"/>
                </a:cubicBezTo>
                <a:cubicBezTo>
                  <a:pt x="266696" y="4435462"/>
                  <a:pt x="236001" y="4395418"/>
                  <a:pt x="252728" y="4353998"/>
                </a:cubicBezTo>
                <a:cubicBezTo>
                  <a:pt x="256750" y="4339008"/>
                  <a:pt x="256168" y="4294115"/>
                  <a:pt x="248123" y="4286542"/>
                </a:cubicBezTo>
                <a:cubicBezTo>
                  <a:pt x="246365" y="4277371"/>
                  <a:pt x="249194" y="4266107"/>
                  <a:pt x="240584" y="4262777"/>
                </a:cubicBezTo>
                <a:cubicBezTo>
                  <a:pt x="230221" y="4256829"/>
                  <a:pt x="246153" y="4222259"/>
                  <a:pt x="233949" y="4228340"/>
                </a:cubicBezTo>
                <a:cubicBezTo>
                  <a:pt x="244865" y="4203839"/>
                  <a:pt x="223150" y="4187902"/>
                  <a:pt x="217758" y="4169004"/>
                </a:cubicBezTo>
                <a:cubicBezTo>
                  <a:pt x="228596" y="4149446"/>
                  <a:pt x="206597" y="4129080"/>
                  <a:pt x="203797" y="4086781"/>
                </a:cubicBezTo>
                <a:cubicBezTo>
                  <a:pt x="216334" y="4065199"/>
                  <a:pt x="201740" y="4058317"/>
                  <a:pt x="218344" y="4018957"/>
                </a:cubicBezTo>
                <a:cubicBezTo>
                  <a:pt x="216630" y="4017979"/>
                  <a:pt x="215034" y="4016614"/>
                  <a:pt x="213609" y="4014902"/>
                </a:cubicBezTo>
                <a:cubicBezTo>
                  <a:pt x="205325" y="4004955"/>
                  <a:pt x="204424" y="3985729"/>
                  <a:pt x="211594" y="3971964"/>
                </a:cubicBezTo>
                <a:cubicBezTo>
                  <a:pt x="233561" y="3910433"/>
                  <a:pt x="230991" y="3860613"/>
                  <a:pt x="234357" y="3812226"/>
                </a:cubicBezTo>
                <a:cubicBezTo>
                  <a:pt x="235501" y="3758242"/>
                  <a:pt x="209185" y="3801364"/>
                  <a:pt x="229596" y="3728573"/>
                </a:cubicBezTo>
                <a:cubicBezTo>
                  <a:pt x="219804" y="3724174"/>
                  <a:pt x="219047" y="3715890"/>
                  <a:pt x="223099" y="3700384"/>
                </a:cubicBezTo>
                <a:cubicBezTo>
                  <a:pt x="222942" y="3674360"/>
                  <a:pt x="199034" y="3683312"/>
                  <a:pt x="212511" y="3653063"/>
                </a:cubicBezTo>
                <a:cubicBezTo>
                  <a:pt x="207582" y="3623616"/>
                  <a:pt x="199349" y="3555881"/>
                  <a:pt x="193522" y="3523704"/>
                </a:cubicBezTo>
                <a:cubicBezTo>
                  <a:pt x="199728" y="3495169"/>
                  <a:pt x="185963" y="3494025"/>
                  <a:pt x="177551" y="3460001"/>
                </a:cubicBezTo>
                <a:cubicBezTo>
                  <a:pt x="184399" y="3442692"/>
                  <a:pt x="180138" y="3431687"/>
                  <a:pt x="172293" y="3422022"/>
                </a:cubicBezTo>
                <a:cubicBezTo>
                  <a:pt x="172567" y="3386386"/>
                  <a:pt x="159982" y="3357707"/>
                  <a:pt x="153640" y="3319632"/>
                </a:cubicBezTo>
                <a:cubicBezTo>
                  <a:pt x="117352" y="3267571"/>
                  <a:pt x="111308" y="3199530"/>
                  <a:pt x="102580" y="3174350"/>
                </a:cubicBezTo>
                <a:lnTo>
                  <a:pt x="101281" y="3168555"/>
                </a:lnTo>
                <a:cubicBezTo>
                  <a:pt x="101655" y="3163067"/>
                  <a:pt x="102030" y="3157580"/>
                  <a:pt x="102403" y="3152092"/>
                </a:cubicBezTo>
                <a:lnTo>
                  <a:pt x="103597" y="3145797"/>
                </a:lnTo>
                <a:cubicBezTo>
                  <a:pt x="104132" y="3141497"/>
                  <a:pt x="104119" y="3138691"/>
                  <a:pt x="103701" y="3136806"/>
                </a:cubicBezTo>
                <a:lnTo>
                  <a:pt x="108221" y="3088993"/>
                </a:lnTo>
                <a:cubicBezTo>
                  <a:pt x="109464" y="3064872"/>
                  <a:pt x="113188" y="3030250"/>
                  <a:pt x="111158" y="2992081"/>
                </a:cubicBezTo>
                <a:cubicBezTo>
                  <a:pt x="109031" y="2944441"/>
                  <a:pt x="104226" y="2942439"/>
                  <a:pt x="105565" y="2902844"/>
                </a:cubicBezTo>
                <a:cubicBezTo>
                  <a:pt x="107874" y="2897323"/>
                  <a:pt x="101362" y="2801618"/>
                  <a:pt x="105102" y="2797375"/>
                </a:cubicBezTo>
                <a:cubicBezTo>
                  <a:pt x="86174" y="2744941"/>
                  <a:pt x="109804" y="2750735"/>
                  <a:pt x="107241" y="2691357"/>
                </a:cubicBezTo>
                <a:cubicBezTo>
                  <a:pt x="107811" y="2665349"/>
                  <a:pt x="115946" y="2561129"/>
                  <a:pt x="145888" y="2542201"/>
                </a:cubicBezTo>
                <a:cubicBezTo>
                  <a:pt x="170455" y="2427400"/>
                  <a:pt x="123634" y="2367849"/>
                  <a:pt x="136292" y="2250554"/>
                </a:cubicBezTo>
                <a:cubicBezTo>
                  <a:pt x="110877" y="2215639"/>
                  <a:pt x="134601" y="2180816"/>
                  <a:pt x="130310" y="2141581"/>
                </a:cubicBezTo>
                <a:cubicBezTo>
                  <a:pt x="154051" y="2149219"/>
                  <a:pt x="117587" y="2094975"/>
                  <a:pt x="144587" y="2089095"/>
                </a:cubicBezTo>
                <a:cubicBezTo>
                  <a:pt x="142952" y="2082142"/>
                  <a:pt x="140513" y="2075590"/>
                  <a:pt x="137867" y="2069059"/>
                </a:cubicBezTo>
                <a:lnTo>
                  <a:pt x="136492" y="2065634"/>
                </a:lnTo>
                <a:cubicBezTo>
                  <a:pt x="136216" y="2060851"/>
                  <a:pt x="135939" y="2056067"/>
                  <a:pt x="135663" y="2051284"/>
                </a:cubicBezTo>
                <a:lnTo>
                  <a:pt x="124268" y="1960184"/>
                </a:lnTo>
                <a:cubicBezTo>
                  <a:pt x="138968" y="1926370"/>
                  <a:pt x="111716" y="1914873"/>
                  <a:pt x="131257" y="1873060"/>
                </a:cubicBezTo>
                <a:cubicBezTo>
                  <a:pt x="136329" y="1857442"/>
                  <a:pt x="139083" y="1807624"/>
                  <a:pt x="131724" y="1797311"/>
                </a:cubicBezTo>
                <a:cubicBezTo>
                  <a:pt x="130673" y="1786740"/>
                  <a:pt x="134293" y="1774954"/>
                  <a:pt x="126063" y="1769201"/>
                </a:cubicBezTo>
                <a:cubicBezTo>
                  <a:pt x="116300" y="1760126"/>
                  <a:pt x="134551" y="1725705"/>
                  <a:pt x="122085" y="1729500"/>
                </a:cubicBezTo>
                <a:cubicBezTo>
                  <a:pt x="134648" y="1705012"/>
                  <a:pt x="114449" y="1682158"/>
                  <a:pt x="110543" y="1659949"/>
                </a:cubicBezTo>
                <a:cubicBezTo>
                  <a:pt x="122664" y="1640913"/>
                  <a:pt x="102513" y="1613087"/>
                  <a:pt x="102892" y="1565607"/>
                </a:cubicBezTo>
                <a:cubicBezTo>
                  <a:pt x="116835" y="1544742"/>
                  <a:pt x="102976" y="1533616"/>
                  <a:pt x="122245" y="1494057"/>
                </a:cubicBezTo>
                <a:cubicBezTo>
                  <a:pt x="120629" y="1492563"/>
                  <a:pt x="119160" y="1490668"/>
                  <a:pt x="117883" y="1488429"/>
                </a:cubicBezTo>
                <a:cubicBezTo>
                  <a:pt x="110465" y="1475431"/>
                  <a:pt x="111002" y="1453942"/>
                  <a:pt x="119083" y="1440433"/>
                </a:cubicBezTo>
                <a:cubicBezTo>
                  <a:pt x="145274" y="1377630"/>
                  <a:pt x="146438" y="1321884"/>
                  <a:pt x="153340" y="1269148"/>
                </a:cubicBezTo>
                <a:cubicBezTo>
                  <a:pt x="158467" y="1209690"/>
                  <a:pt x="129360" y="1251077"/>
                  <a:pt x="154855" y="1175439"/>
                </a:cubicBezTo>
                <a:cubicBezTo>
                  <a:pt x="145538" y="1168218"/>
                  <a:pt x="145408" y="1158868"/>
                  <a:pt x="150548" y="1142685"/>
                </a:cubicBezTo>
                <a:cubicBezTo>
                  <a:pt x="152321" y="1113850"/>
                  <a:pt x="128121" y="1118007"/>
                  <a:pt x="143630" y="1087778"/>
                </a:cubicBezTo>
                <a:cubicBezTo>
                  <a:pt x="139451" y="1064261"/>
                  <a:pt x="125971" y="1018012"/>
                  <a:pt x="125476" y="1001580"/>
                </a:cubicBezTo>
                <a:cubicBezTo>
                  <a:pt x="123958" y="976962"/>
                  <a:pt x="134851" y="962709"/>
                  <a:pt x="134526" y="940069"/>
                </a:cubicBezTo>
                <a:cubicBezTo>
                  <a:pt x="142751" y="909988"/>
                  <a:pt x="129284" y="905409"/>
                  <a:pt x="123523" y="865739"/>
                </a:cubicBezTo>
                <a:cubicBezTo>
                  <a:pt x="131549" y="848234"/>
                  <a:pt x="128173" y="835030"/>
                  <a:pt x="121164" y="822450"/>
                </a:cubicBezTo>
                <a:cubicBezTo>
                  <a:pt x="124077" y="783082"/>
                  <a:pt x="113811" y="748321"/>
                  <a:pt x="110389" y="704665"/>
                </a:cubicBezTo>
                <a:cubicBezTo>
                  <a:pt x="120144" y="656264"/>
                  <a:pt x="99869" y="633697"/>
                  <a:pt x="96299" y="587032"/>
                </a:cubicBezTo>
                <a:cubicBezTo>
                  <a:pt x="87861" y="539988"/>
                  <a:pt x="66571" y="452493"/>
                  <a:pt x="59759" y="422399"/>
                </a:cubicBezTo>
                <a:cubicBezTo>
                  <a:pt x="62865" y="416491"/>
                  <a:pt x="59682" y="404768"/>
                  <a:pt x="55429" y="406467"/>
                </a:cubicBezTo>
                <a:cubicBezTo>
                  <a:pt x="56742" y="400038"/>
                  <a:pt x="64884" y="384166"/>
                  <a:pt x="58062" y="383409"/>
                </a:cubicBezTo>
                <a:cubicBezTo>
                  <a:pt x="57210" y="351894"/>
                  <a:pt x="61145" y="320031"/>
                  <a:pt x="69487" y="290892"/>
                </a:cubicBezTo>
                <a:cubicBezTo>
                  <a:pt x="57686" y="231306"/>
                  <a:pt x="89539" y="260845"/>
                  <a:pt x="86198" y="217175"/>
                </a:cubicBezTo>
                <a:cubicBezTo>
                  <a:pt x="72715" y="183379"/>
                  <a:pt x="83646" y="168958"/>
                  <a:pt x="74643" y="129155"/>
                </a:cubicBezTo>
                <a:cubicBezTo>
                  <a:pt x="96697" y="112411"/>
                  <a:pt x="72236" y="90977"/>
                  <a:pt x="78417" y="74202"/>
                </a:cubicBezTo>
                <a:cubicBezTo>
                  <a:pt x="59029" y="57686"/>
                  <a:pt x="81827" y="29115"/>
                  <a:pt x="94183" y="4683"/>
                </a:cubicBez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9223D11-88A6-56E7-C5A7-202DFDEE0E61}"/>
              </a:ext>
            </a:extLst>
          </p:cNvPr>
          <p:cNvSpPr txBox="1"/>
          <p:nvPr/>
        </p:nvSpPr>
        <p:spPr>
          <a:xfrm>
            <a:off x="7531610" y="2434201"/>
            <a:ext cx="3822189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="0" i="0" dirty="0">
              <a:effectLst/>
            </a:endParaRPr>
          </a:p>
        </p:txBody>
      </p:sp>
      <p:pic>
        <p:nvPicPr>
          <p:cNvPr id="11" name="Picture 10" descr="A pile of shoes in a factory">
            <a:extLst>
              <a:ext uri="{FF2B5EF4-FFF2-40B4-BE49-F238E27FC236}">
                <a16:creationId xmlns:a16="http://schemas.microsoft.com/office/drawing/2014/main" id="{D5C7CE2C-5968-62EA-D54A-0555A28804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215" r="51918"/>
          <a:stretch/>
        </p:blipFill>
        <p:spPr>
          <a:xfrm>
            <a:off x="0" y="2668555"/>
            <a:ext cx="3164721" cy="193430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536FCF-B1E7-2CE0-3DD5-B14C3A17DDB3}"/>
              </a:ext>
            </a:extLst>
          </p:cNvPr>
          <p:cNvSpPr txBox="1"/>
          <p:nvPr/>
        </p:nvSpPr>
        <p:spPr>
          <a:xfrm>
            <a:off x="3164722" y="3325510"/>
            <a:ext cx="7798748" cy="335299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marL="0" lvl="1">
              <a:lnSpc>
                <a:spcPct val="130000"/>
              </a:lnSpc>
              <a:spcAft>
                <a:spcPts val="600"/>
              </a:spcAft>
            </a:pPr>
            <a:r>
              <a:rPr lang="en-US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Jätkusuutlikud</a:t>
            </a:r>
            <a:r>
              <a:rPr lang="en-US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materjalid</a:t>
            </a:r>
            <a:endParaRPr lang="et-EE" sz="3000" b="1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lvl="1">
              <a:lnSpc>
                <a:spcPct val="130000"/>
              </a:lnSpc>
              <a:spcAft>
                <a:spcPts val="600"/>
              </a:spcAft>
            </a:pP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Suurendame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taaskasutatud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polüestri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orgaanilise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puuvilla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ja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muude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keskkonnasõbralike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materjalide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kasutamist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t-EE" sz="28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lvl="1">
              <a:lnSpc>
                <a:spcPct val="130000"/>
              </a:lnSpc>
              <a:spcAft>
                <a:spcPts val="600"/>
              </a:spcAft>
            </a:pP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Eesmärgiks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seame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et 2025.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aastaks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oleks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50%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kõigist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toodetest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valmistatud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jätkusuutlikest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materjalidest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5" name="Picture 4" descr="A pair of feet in socks and sneakers&#10;&#10;Description automatically generated">
            <a:extLst>
              <a:ext uri="{FF2B5EF4-FFF2-40B4-BE49-F238E27FC236}">
                <a16:creationId xmlns:a16="http://schemas.microsoft.com/office/drawing/2014/main" id="{A741FC97-9A6E-DBA9-2544-C36714E23E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" y="4699650"/>
            <a:ext cx="3142566" cy="2095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2354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E2C66-0BA1-48FF-1F79-1D1248E0C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973057"/>
          </a:xfrm>
        </p:spPr>
        <p:txBody>
          <a:bodyPr/>
          <a:lstStyle/>
          <a:p>
            <a:r>
              <a:rPr lang="et-EE" dirty="0"/>
              <a:t>Sisukord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A46306-A0A1-39CC-3149-C0D8CD5B44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453" y="973057"/>
            <a:ext cx="10515600" cy="5803758"/>
          </a:xfrm>
        </p:spPr>
        <p:txBody>
          <a:bodyPr>
            <a:normAutofit/>
          </a:bodyPr>
          <a:lstStyle/>
          <a:p>
            <a:r>
              <a:rPr lang="et-EE" b="1" dirty="0"/>
              <a:t>Mõisted ja definitsioonid. Juhtumianalüüs</a:t>
            </a:r>
          </a:p>
          <a:p>
            <a:r>
              <a:rPr lang="et-EE" dirty="0"/>
              <a:t>Kestlik transport ja laoprotsesside haldamine</a:t>
            </a:r>
          </a:p>
          <a:p>
            <a:pPr lvl="1"/>
            <a:r>
              <a:rPr lang="et-EE" dirty="0"/>
              <a:t>Roheline logistika</a:t>
            </a:r>
          </a:p>
          <a:p>
            <a:pPr lvl="1"/>
            <a:r>
              <a:rPr lang="et-EE" dirty="0"/>
              <a:t>Saasteallikad</a:t>
            </a:r>
          </a:p>
          <a:p>
            <a:pPr lvl="1"/>
            <a:r>
              <a:rPr lang="et-EE" dirty="0"/>
              <a:t>Veoringide ja koormate </a:t>
            </a:r>
            <a:r>
              <a:rPr lang="et-EE" dirty="0" err="1"/>
              <a:t>optimiseerimine</a:t>
            </a:r>
            <a:endParaRPr lang="et-EE" dirty="0"/>
          </a:p>
          <a:p>
            <a:pPr lvl="1"/>
            <a:r>
              <a:rPr lang="et-EE" dirty="0"/>
              <a:t>Laoprotsesside </a:t>
            </a:r>
            <a:r>
              <a:rPr lang="et-EE" dirty="0" err="1"/>
              <a:t>optimiseerimine</a:t>
            </a:r>
            <a:endParaRPr lang="et-EE" dirty="0"/>
          </a:p>
          <a:p>
            <a:pPr lvl="1"/>
            <a:r>
              <a:rPr lang="et-EE" dirty="0"/>
              <a:t>Varude optimeerimine</a:t>
            </a:r>
          </a:p>
          <a:p>
            <a:r>
              <a:rPr lang="et-EE" dirty="0"/>
              <a:t>Efektiivne </a:t>
            </a:r>
            <a:r>
              <a:rPr lang="et-EE" dirty="0" err="1"/>
              <a:t>ressurside</a:t>
            </a:r>
            <a:r>
              <a:rPr lang="et-EE" dirty="0"/>
              <a:t> juhtimine</a:t>
            </a:r>
          </a:p>
          <a:p>
            <a:pPr lvl="1"/>
            <a:r>
              <a:rPr lang="et-EE" dirty="0"/>
              <a:t>Logistika </a:t>
            </a:r>
            <a:r>
              <a:rPr lang="et-EE" dirty="0" err="1"/>
              <a:t>optimiseerimine</a:t>
            </a:r>
            <a:endParaRPr lang="et-EE" dirty="0"/>
          </a:p>
          <a:p>
            <a:pPr lvl="1"/>
            <a:r>
              <a:rPr lang="et-EE" dirty="0"/>
              <a:t>Kulude kokkuhoiu metoodikad</a:t>
            </a:r>
          </a:p>
          <a:p>
            <a:pPr lvl="1"/>
            <a:r>
              <a:rPr lang="et-EE" dirty="0" err="1"/>
              <a:t>Lean</a:t>
            </a:r>
            <a:endParaRPr lang="et-EE" dirty="0"/>
          </a:p>
          <a:p>
            <a:pPr lvl="1"/>
            <a:r>
              <a:rPr lang="et-EE" dirty="0" err="1"/>
              <a:t>Agiilsus</a:t>
            </a:r>
            <a:endParaRPr lang="et-EE" dirty="0"/>
          </a:p>
          <a:p>
            <a:r>
              <a:rPr lang="et-EE" dirty="0"/>
              <a:t>Uuenduslikud tehnoloogiad ja digilahendused</a:t>
            </a:r>
          </a:p>
        </p:txBody>
      </p:sp>
    </p:spTree>
    <p:extLst>
      <p:ext uri="{BB962C8B-B14F-4D97-AF65-F5344CB8AC3E}">
        <p14:creationId xmlns:p14="http://schemas.microsoft.com/office/powerpoint/2010/main" val="35399720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rolls of fabric&#10;&#10;Description automatically generated">
            <a:extLst>
              <a:ext uri="{FF2B5EF4-FFF2-40B4-BE49-F238E27FC236}">
                <a16:creationId xmlns:a16="http://schemas.microsoft.com/office/drawing/2014/main" id="{681B0518-51A7-8A08-22E3-5AFB0C0757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0" r="13982"/>
          <a:stretch/>
        </p:blipFill>
        <p:spPr>
          <a:xfrm>
            <a:off x="20" y="10"/>
            <a:ext cx="6901711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A366387-7002-2E0D-02A8-A9A96F32BF5F}"/>
              </a:ext>
            </a:extLst>
          </p:cNvPr>
          <p:cNvSpPr txBox="1"/>
          <p:nvPr/>
        </p:nvSpPr>
        <p:spPr>
          <a:xfrm>
            <a:off x="6755364" y="1474705"/>
            <a:ext cx="4577794" cy="43662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Vee </a:t>
            </a:r>
            <a:r>
              <a:rPr 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säästmine</a:t>
            </a:r>
            <a:endParaRPr lang="et-EE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Vee </a:t>
            </a:r>
            <a:r>
              <a:rPr lang="en-US" sz="2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kasutamise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vähendamine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tootmisprotsessides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25% </a:t>
            </a:r>
            <a:r>
              <a:rPr lang="en-US" sz="2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kilogrammi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kohta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aastaks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2025.</a:t>
            </a:r>
            <a:endParaRPr lang="et-EE" sz="2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Värvimistehnikate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uuendamine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vee </a:t>
            </a:r>
            <a:r>
              <a:rPr lang="en-US" sz="2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säästmiseks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.-</a:t>
            </a:r>
            <a:endParaRPr lang="et-EE" sz="2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Nike on </a:t>
            </a:r>
            <a:r>
              <a:rPr lang="en-US" sz="2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võtnud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kasutusele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veevabad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värvimistehnikad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427985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DDF3695-DBCF-A339-B7EE-1E0C1B1F9C52}"/>
              </a:ext>
            </a:extLst>
          </p:cNvPr>
          <p:cNvSpPr txBox="1"/>
          <p:nvPr/>
        </p:nvSpPr>
        <p:spPr>
          <a:xfrm>
            <a:off x="74645" y="338164"/>
            <a:ext cx="1204271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Tööstandardite</a:t>
            </a:r>
            <a:r>
              <a:rPr lang="en-US" sz="3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järgimine</a:t>
            </a:r>
            <a:r>
              <a:rPr lang="en-US" sz="3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piirkondlikud</a:t>
            </a:r>
            <a:r>
              <a:rPr lang="en-US" sz="3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ülevaated</a:t>
            </a:r>
            <a:r>
              <a:rPr lang="en-US" sz="3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ja </a:t>
            </a:r>
            <a:r>
              <a:rPr lang="en-US" sz="3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jätkusuutlikkuse</a:t>
            </a:r>
            <a:r>
              <a:rPr lang="en-US" sz="3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mõju</a:t>
            </a:r>
            <a:endParaRPr lang="en-IN" sz="3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3" name="TextBox 4">
            <a:extLst>
              <a:ext uri="{FF2B5EF4-FFF2-40B4-BE49-F238E27FC236}">
                <a16:creationId xmlns:a16="http://schemas.microsoft.com/office/drawing/2014/main" id="{5FE116DD-00E2-E5ED-FDFF-F8197884D04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73452655"/>
              </p:ext>
            </p:extLst>
          </p:nvPr>
        </p:nvGraphicFramePr>
        <p:xfrm>
          <a:off x="670560" y="1550571"/>
          <a:ext cx="4632960" cy="48013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 descr="A group of green and red vertical bars&#10;&#10;Description automatically generated">
            <a:extLst>
              <a:ext uri="{FF2B5EF4-FFF2-40B4-BE49-F238E27FC236}">
                <a16:creationId xmlns:a16="http://schemas.microsoft.com/office/drawing/2014/main" id="{FF8F2B6C-360D-6301-A78F-5C4BB26224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49"/>
          <a:stretch/>
        </p:blipFill>
        <p:spPr>
          <a:xfrm>
            <a:off x="5547684" y="1550571"/>
            <a:ext cx="6644316" cy="383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3680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E0A54B0-687F-2D62-D947-3A0A370CBBB4}"/>
              </a:ext>
            </a:extLst>
          </p:cNvPr>
          <p:cNvSpPr txBox="1"/>
          <p:nvPr/>
        </p:nvSpPr>
        <p:spPr>
          <a:xfrm>
            <a:off x="441236" y="409607"/>
            <a:ext cx="10369518" cy="141527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fi-FI" sz="3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Veekasutus</a:t>
            </a:r>
            <a:r>
              <a:rPr lang="fi-FI" sz="3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3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piirkonniti</a:t>
            </a:r>
            <a:r>
              <a:rPr lang="et-EE" sz="3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ning </a:t>
            </a:r>
            <a:r>
              <a:rPr lang="fi-FI" sz="3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mõju</a:t>
            </a:r>
            <a:r>
              <a:rPr lang="fi-FI" sz="3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t-EE" sz="3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veekasutuse </a:t>
            </a:r>
            <a:r>
              <a:rPr lang="fi-FI" sz="3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vähendamis</a:t>
            </a:r>
            <a:r>
              <a:rPr lang="et-EE" sz="3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ele</a:t>
            </a:r>
            <a:endParaRPr lang="en-US" sz="3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 descr="A graph showing water usage by region">
            <a:extLst>
              <a:ext uri="{FF2B5EF4-FFF2-40B4-BE49-F238E27FC236}">
                <a16:creationId xmlns:a16="http://schemas.microsoft.com/office/drawing/2014/main" id="{840DAA0C-C70A-2F5A-A9BE-31C261AD99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" t="5459" r="882" b="2"/>
          <a:stretch/>
        </p:blipFill>
        <p:spPr>
          <a:xfrm>
            <a:off x="3875416" y="1363337"/>
            <a:ext cx="8232949" cy="46976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581AC69-1091-252D-4521-EECF8737913F}"/>
              </a:ext>
            </a:extLst>
          </p:cNvPr>
          <p:cNvSpPr txBox="1"/>
          <p:nvPr/>
        </p:nvSpPr>
        <p:spPr>
          <a:xfrm>
            <a:off x="158620" y="1242507"/>
            <a:ext cx="3716796" cy="49392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See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hajuvusdiagramm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näitab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veekasutust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piirkondade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lõikes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tuues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esile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vähendamise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mõju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protsentides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t-EE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Aasias on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suurim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veekasutus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mille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vähendamise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mõju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on 20%.</a:t>
            </a:r>
            <a:endParaRPr lang="et-EE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Teistes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piirkondades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on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kasutus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ja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vähendamise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jõupingutused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erinevad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kusjuures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Aafrikas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on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kasutus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ja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vähendamise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mõju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kõige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väiksem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774858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showing the growth of a company&#10;&#10;Description automatically generated">
            <a:extLst>
              <a:ext uri="{FF2B5EF4-FFF2-40B4-BE49-F238E27FC236}">
                <a16:creationId xmlns:a16="http://schemas.microsoft.com/office/drawing/2014/main" id="{C6281D25-16F6-E0F9-5912-44FF07657C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64"/>
          <a:stretch/>
        </p:blipFill>
        <p:spPr>
          <a:xfrm>
            <a:off x="4013328" y="1493520"/>
            <a:ext cx="7829490" cy="43992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D2C09F3-E290-5C78-2F57-3A3BEFF62D60}"/>
              </a:ext>
            </a:extLst>
          </p:cNvPr>
          <p:cNvSpPr txBox="1"/>
          <p:nvPr/>
        </p:nvSpPr>
        <p:spPr>
          <a:xfrm>
            <a:off x="467360" y="487680"/>
            <a:ext cx="8686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Jätkusuutlike</a:t>
            </a:r>
            <a:r>
              <a:rPr lang="en-US" sz="3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materjalide</a:t>
            </a:r>
            <a:r>
              <a:rPr lang="en-US" sz="3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kasutamine</a:t>
            </a:r>
            <a:r>
              <a:rPr lang="en-US" sz="3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Nike </a:t>
            </a:r>
            <a:r>
              <a:rPr lang="en-US" sz="3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toodetes</a:t>
            </a:r>
            <a:endParaRPr lang="en-IN" sz="3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C8D112-15CC-804D-29FE-4B2C0101DF2C}"/>
              </a:ext>
            </a:extLst>
          </p:cNvPr>
          <p:cNvSpPr txBox="1"/>
          <p:nvPr/>
        </p:nvSpPr>
        <p:spPr>
          <a:xfrm>
            <a:off x="349182" y="1290320"/>
            <a:ext cx="3566160" cy="5035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Joondiagramm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mis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näitab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säästva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materjalikasutuse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kasvu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aja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jooksul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taaskasutatud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polüestri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ja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orgaanilise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puuvilla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puhul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t-EE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Nii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taaskasutatud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polüestri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kui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ka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orgaanilise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puuvilla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kasutamise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järjepidev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kasv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aastatel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2018–2022.</a:t>
            </a:r>
            <a:endParaRPr lang="et-EE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Taaskasutatud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polüestri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kasutuselevõtt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on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veidi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kõrgem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kui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orgaanilisel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puuvillal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IN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26849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6E7EBD1-15AF-F283-0CD4-F8A25ECCB25A}"/>
              </a:ext>
            </a:extLst>
          </p:cNvPr>
          <p:cNvSpPr txBox="1"/>
          <p:nvPr/>
        </p:nvSpPr>
        <p:spPr>
          <a:xfrm>
            <a:off x="7413583" y="704234"/>
            <a:ext cx="4641568" cy="226298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Kasvuhoonegaaside</a:t>
            </a:r>
            <a:r>
              <a:rPr lang="en-US" sz="3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heitkogused</a:t>
            </a:r>
            <a:r>
              <a:rPr lang="en-US" sz="3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ja </a:t>
            </a:r>
            <a:r>
              <a:rPr lang="en-US" sz="3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nende</a:t>
            </a:r>
            <a:r>
              <a:rPr lang="en-US" sz="3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vähendamise</a:t>
            </a:r>
            <a:r>
              <a:rPr lang="en-US" sz="3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eesmärk</a:t>
            </a:r>
            <a:r>
              <a:rPr lang="en-US" sz="3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erinevates</a:t>
            </a:r>
            <a:r>
              <a:rPr lang="en-US" sz="3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etappides</a:t>
            </a:r>
            <a:endParaRPr lang="en-US" sz="30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 descr="A graph of gas emission reduction">
            <a:extLst>
              <a:ext uri="{FF2B5EF4-FFF2-40B4-BE49-F238E27FC236}">
                <a16:creationId xmlns:a16="http://schemas.microsoft.com/office/drawing/2014/main" id="{3FA7F3BC-A485-6925-2F0A-EEFBD6ED34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" t="6804" r="4017" b="5576"/>
          <a:stretch/>
        </p:blipFill>
        <p:spPr>
          <a:xfrm>
            <a:off x="258420" y="1227825"/>
            <a:ext cx="6772669" cy="457581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23BB30C-99AD-0839-CF7D-4DBAD253A1F9}"/>
              </a:ext>
            </a:extLst>
          </p:cNvPr>
          <p:cNvSpPr txBox="1"/>
          <p:nvPr/>
        </p:nvSpPr>
        <p:spPr>
          <a:xfrm>
            <a:off x="7441523" y="2849449"/>
            <a:ext cx="4109182" cy="35990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See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diagramm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visualiseerib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kasvuhoonegaaside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heitkoguseid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ja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iga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tarneahela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etapi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t-E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eesmärke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t-EE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Tootmine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ja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toorained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on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peamised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heitkoguste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allikad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t-EE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t-E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Eesmärgid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on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seatud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etappide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kaupa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kusjuures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kõige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olulisem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mõju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on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jaemüügis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ja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toote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eluea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lõpus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623626-BDC0-35EC-A227-BF170DA1D7BA}"/>
              </a:ext>
            </a:extLst>
          </p:cNvPr>
          <p:cNvSpPr txBox="1"/>
          <p:nvPr/>
        </p:nvSpPr>
        <p:spPr>
          <a:xfrm rot="16200000">
            <a:off x="242157" y="2234867"/>
            <a:ext cx="10137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rgbClr val="DBDBE7"/>
                </a:solidFill>
              </a:rPr>
              <a:t>(Kgs)</a:t>
            </a:r>
            <a:endParaRPr lang="en-IN" sz="800" b="1" dirty="0">
              <a:solidFill>
                <a:srgbClr val="DBDBE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8925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showing the amount of carbon emissions">
            <a:extLst>
              <a:ext uri="{FF2B5EF4-FFF2-40B4-BE49-F238E27FC236}">
                <a16:creationId xmlns:a16="http://schemas.microsoft.com/office/drawing/2014/main" id="{B35F6563-5C61-62A2-C074-83AA937706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8" r="-120" b="2"/>
          <a:stretch/>
        </p:blipFill>
        <p:spPr>
          <a:xfrm>
            <a:off x="21893" y="1300480"/>
            <a:ext cx="7890765" cy="44439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570ECCE-9173-3EA6-BFBF-F5C501913BAE}"/>
              </a:ext>
            </a:extLst>
          </p:cNvPr>
          <p:cNvSpPr txBox="1"/>
          <p:nvPr/>
        </p:nvSpPr>
        <p:spPr>
          <a:xfrm>
            <a:off x="8499675" y="665228"/>
            <a:ext cx="3284895" cy="66676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t-EE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CO2 emissioon</a:t>
            </a:r>
            <a:endParaRPr lang="en-US" sz="3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FEEECF-1CB5-2F0B-18D9-7CA765974E40}"/>
              </a:ext>
            </a:extLst>
          </p:cNvPr>
          <p:cNvSpPr txBox="1"/>
          <p:nvPr/>
        </p:nvSpPr>
        <p:spPr>
          <a:xfrm>
            <a:off x="8233331" y="1603056"/>
            <a:ext cx="3633747" cy="38180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See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tulpdiagramm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annab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ülevaate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süsinikdioksiidi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heitkogustest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tarneahela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eri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etappides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t-EE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Tootmine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on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suurim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heitkoguste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allikas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millele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järgneb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tooraine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hankimine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t-EE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Transport ja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pakendamine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tekitavad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oluliselt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vähem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heitkoguseid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kuid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jaemüük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annab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mõõduka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osa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380676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ADA7DA4-3452-2BE3-BF80-8BC60FF2B2D7}"/>
              </a:ext>
            </a:extLst>
          </p:cNvPr>
          <p:cNvSpPr txBox="1"/>
          <p:nvPr/>
        </p:nvSpPr>
        <p:spPr>
          <a:xfrm>
            <a:off x="7071049" y="521605"/>
            <a:ext cx="4741506" cy="141527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Ressursside</a:t>
            </a:r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kasutamise</a:t>
            </a:r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mõõdikute</a:t>
            </a:r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korrelatsioonikaart</a:t>
            </a:r>
            <a:endParaRPr lang="en-US" sz="3600" b="1" kern="1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 descr="A red squares with numbers and numbers&#10;&#10;Description automatically generated">
            <a:extLst>
              <a:ext uri="{FF2B5EF4-FFF2-40B4-BE49-F238E27FC236}">
                <a16:creationId xmlns:a16="http://schemas.microsoft.com/office/drawing/2014/main" id="{4F6EC829-5E8C-EED2-5DFF-BC2941A630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9"/>
          <a:stretch/>
        </p:blipFill>
        <p:spPr>
          <a:xfrm>
            <a:off x="669235" y="961944"/>
            <a:ext cx="6221895" cy="49407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1F02CA1-196F-6994-A9D9-5449ED5BCFF4}"/>
              </a:ext>
            </a:extLst>
          </p:cNvPr>
          <p:cNvSpPr txBox="1"/>
          <p:nvPr/>
        </p:nvSpPr>
        <p:spPr>
          <a:xfrm>
            <a:off x="7146193" y="2467125"/>
            <a:ext cx="4479750" cy="35990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See</a:t>
            </a:r>
            <a:r>
              <a:rPr lang="en-US" sz="28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t-EE" sz="28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heatmap</a:t>
            </a:r>
            <a:r>
              <a:rPr lang="en-US" sz="28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näitab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energia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vee ja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tooraine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tarbimise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vahelisi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seoseid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t-EE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Energia, vee ja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tooraine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tarbimise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vahel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on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minimaalne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korrelatsioon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047627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F5430-9E40-257F-BECE-CE6499D93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676" y="810518"/>
            <a:ext cx="4683321" cy="2148841"/>
          </a:xfrm>
        </p:spPr>
        <p:txBody>
          <a:bodyPr anchor="t">
            <a:normAutofit/>
          </a:bodyPr>
          <a:lstStyle/>
          <a:p>
            <a:r>
              <a:rPr lang="et-EE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Jatkusuutlikkuse</a:t>
            </a:r>
            <a:r>
              <a:rPr lang="et-EE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võtmemõõdikud</a:t>
            </a:r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 descr="A shoe made of plastic and plastic&#10;&#10;Description automatically generated with medium confidence">
            <a:extLst>
              <a:ext uri="{FF2B5EF4-FFF2-40B4-BE49-F238E27FC236}">
                <a16:creationId xmlns:a16="http://schemas.microsoft.com/office/drawing/2014/main" id="{67F2DF37-3712-BD3E-8468-0CD106F9CF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6" r="719" b="1"/>
          <a:stretch/>
        </p:blipFill>
        <p:spPr>
          <a:xfrm>
            <a:off x="1" y="3310255"/>
            <a:ext cx="6095999" cy="3547745"/>
          </a:xfrm>
          <a:custGeom>
            <a:avLst/>
            <a:gdLst/>
            <a:ahLst/>
            <a:cxnLst/>
            <a:rect l="l" t="t" r="r" b="b"/>
            <a:pathLst>
              <a:path w="6448424" h="3752849">
                <a:moveTo>
                  <a:pt x="0" y="0"/>
                </a:moveTo>
                <a:lnTo>
                  <a:pt x="137978" y="22215"/>
                </a:lnTo>
                <a:cubicBezTo>
                  <a:pt x="196046" y="32277"/>
                  <a:pt x="252469" y="42437"/>
                  <a:pt x="295660" y="49771"/>
                </a:cubicBezTo>
                <a:cubicBezTo>
                  <a:pt x="364885" y="66610"/>
                  <a:pt x="403214" y="32071"/>
                  <a:pt x="456941" y="65635"/>
                </a:cubicBezTo>
                <a:cubicBezTo>
                  <a:pt x="529612" y="69090"/>
                  <a:pt x="662508" y="71245"/>
                  <a:pt x="731691" y="70501"/>
                </a:cubicBezTo>
                <a:cubicBezTo>
                  <a:pt x="768741" y="62400"/>
                  <a:pt x="808263" y="64633"/>
                  <a:pt x="841820" y="61171"/>
                </a:cubicBezTo>
                <a:cubicBezTo>
                  <a:pt x="958973" y="43639"/>
                  <a:pt x="1009730" y="45863"/>
                  <a:pt x="1068219" y="39136"/>
                </a:cubicBezTo>
                <a:cubicBezTo>
                  <a:pt x="1104329" y="33447"/>
                  <a:pt x="1156536" y="44203"/>
                  <a:pt x="1174190" y="38808"/>
                </a:cubicBezTo>
                <a:cubicBezTo>
                  <a:pt x="1188943" y="36385"/>
                  <a:pt x="1213832" y="14880"/>
                  <a:pt x="1225923" y="34507"/>
                </a:cubicBezTo>
                <a:cubicBezTo>
                  <a:pt x="1305283" y="8501"/>
                  <a:pt x="1319617" y="30839"/>
                  <a:pt x="1385617" y="18003"/>
                </a:cubicBezTo>
                <a:cubicBezTo>
                  <a:pt x="1461876" y="-26747"/>
                  <a:pt x="1519510" y="56342"/>
                  <a:pt x="1563967" y="4638"/>
                </a:cubicBezTo>
                <a:lnTo>
                  <a:pt x="1676634" y="10582"/>
                </a:lnTo>
                <a:lnTo>
                  <a:pt x="1769429" y="20265"/>
                </a:lnTo>
                <a:cubicBezTo>
                  <a:pt x="1790625" y="23534"/>
                  <a:pt x="1880369" y="18448"/>
                  <a:pt x="1900584" y="27732"/>
                </a:cubicBezTo>
                <a:cubicBezTo>
                  <a:pt x="2072430" y="22762"/>
                  <a:pt x="2014935" y="5831"/>
                  <a:pt x="2127041" y="22101"/>
                </a:cubicBezTo>
                <a:cubicBezTo>
                  <a:pt x="2168847" y="65820"/>
                  <a:pt x="2153052" y="28773"/>
                  <a:pt x="2211644" y="44507"/>
                </a:cubicBezTo>
                <a:cubicBezTo>
                  <a:pt x="2211201" y="9921"/>
                  <a:pt x="2277596" y="73686"/>
                  <a:pt x="2299605" y="38004"/>
                </a:cubicBezTo>
                <a:cubicBezTo>
                  <a:pt x="2309570" y="41997"/>
                  <a:pt x="2318531" y="46991"/>
                  <a:pt x="2327359" y="52270"/>
                </a:cubicBezTo>
                <a:lnTo>
                  <a:pt x="2331995" y="55017"/>
                </a:lnTo>
                <a:lnTo>
                  <a:pt x="2353777" y="59755"/>
                </a:lnTo>
                <a:lnTo>
                  <a:pt x="2355893" y="68914"/>
                </a:lnTo>
                <a:lnTo>
                  <a:pt x="2385794" y="81650"/>
                </a:lnTo>
                <a:cubicBezTo>
                  <a:pt x="2397613" y="85211"/>
                  <a:pt x="2411061" y="87627"/>
                  <a:pt x="2427010" y="88184"/>
                </a:cubicBezTo>
                <a:cubicBezTo>
                  <a:pt x="2486314" y="76422"/>
                  <a:pt x="2553170" y="126870"/>
                  <a:pt x="2627153" y="110451"/>
                </a:cubicBezTo>
                <a:cubicBezTo>
                  <a:pt x="2653722" y="107383"/>
                  <a:pt x="2732043" y="116068"/>
                  <a:pt x="2744462" y="128780"/>
                </a:cubicBezTo>
                <a:cubicBezTo>
                  <a:pt x="2760299" y="132873"/>
                  <a:pt x="2780248" y="130843"/>
                  <a:pt x="2785202" y="143610"/>
                </a:cubicBezTo>
                <a:cubicBezTo>
                  <a:pt x="2794558" y="159316"/>
                  <a:pt x="2856498" y="142821"/>
                  <a:pt x="2844667" y="159029"/>
                </a:cubicBezTo>
                <a:cubicBezTo>
                  <a:pt x="2888530" y="147871"/>
                  <a:pt x="2914187" y="181391"/>
                  <a:pt x="2946649" y="192330"/>
                </a:cubicBezTo>
                <a:cubicBezTo>
                  <a:pt x="2981872" y="180417"/>
                  <a:pt x="3015239" y="215115"/>
                  <a:pt x="3088812" y="226485"/>
                </a:cubicBezTo>
                <a:cubicBezTo>
                  <a:pt x="3127734" y="212524"/>
                  <a:pt x="3138301" y="234381"/>
                  <a:pt x="3208669" y="217774"/>
                </a:cubicBezTo>
                <a:cubicBezTo>
                  <a:pt x="3242208" y="219284"/>
                  <a:pt x="3229623" y="233297"/>
                  <a:pt x="3290045" y="235553"/>
                </a:cubicBezTo>
                <a:cubicBezTo>
                  <a:pt x="3399655" y="215239"/>
                  <a:pt x="3444518" y="245862"/>
                  <a:pt x="3529335" y="249571"/>
                </a:cubicBezTo>
                <a:cubicBezTo>
                  <a:pt x="3623697" y="257405"/>
                  <a:pt x="3587652" y="268832"/>
                  <a:pt x="3716766" y="252690"/>
                </a:cubicBezTo>
                <a:cubicBezTo>
                  <a:pt x="3723469" y="267318"/>
                  <a:pt x="3737863" y="269842"/>
                  <a:pt x="3765333" y="266823"/>
                </a:cubicBezTo>
                <a:cubicBezTo>
                  <a:pt x="3810754" y="271601"/>
                  <a:pt x="3792745" y="303866"/>
                  <a:pt x="3846897" y="290090"/>
                </a:cubicBezTo>
                <a:cubicBezTo>
                  <a:pt x="3830941" y="306608"/>
                  <a:pt x="3929114" y="308026"/>
                  <a:pt x="3900217" y="323590"/>
                </a:cubicBezTo>
                <a:cubicBezTo>
                  <a:pt x="3922367" y="343425"/>
                  <a:pt x="3948574" y="318948"/>
                  <a:pt x="3971444" y="336662"/>
                </a:cubicBezTo>
                <a:cubicBezTo>
                  <a:pt x="4002781" y="344193"/>
                  <a:pt x="3960997" y="315419"/>
                  <a:pt x="3997868" y="318867"/>
                </a:cubicBezTo>
                <a:cubicBezTo>
                  <a:pt x="4041159" y="326219"/>
                  <a:pt x="4055435" y="293981"/>
                  <a:pt x="4070852" y="339615"/>
                </a:cubicBezTo>
                <a:cubicBezTo>
                  <a:pt x="4121286" y="335828"/>
                  <a:pt x="4121920" y="355506"/>
                  <a:pt x="4180483" y="373369"/>
                </a:cubicBezTo>
                <a:cubicBezTo>
                  <a:pt x="4211379" y="366707"/>
                  <a:pt x="4230171" y="374664"/>
                  <a:pt x="4246264" y="387458"/>
                </a:cubicBezTo>
                <a:cubicBezTo>
                  <a:pt x="4308508" y="393310"/>
                  <a:pt x="4357326" y="416142"/>
                  <a:pt x="4423169" y="431783"/>
                </a:cubicBezTo>
                <a:lnTo>
                  <a:pt x="4446752" y="435383"/>
                </a:lnTo>
                <a:lnTo>
                  <a:pt x="4446954" y="435566"/>
                </a:lnTo>
                <a:cubicBezTo>
                  <a:pt x="4508528" y="480137"/>
                  <a:pt x="4617740" y="529869"/>
                  <a:pt x="4662523" y="553169"/>
                </a:cubicBezTo>
                <a:cubicBezTo>
                  <a:pt x="4720320" y="547046"/>
                  <a:pt x="4678644" y="560102"/>
                  <a:pt x="4715641" y="575354"/>
                </a:cubicBezTo>
                <a:cubicBezTo>
                  <a:pt x="4682056" y="593278"/>
                  <a:pt x="4768370" y="586520"/>
                  <a:pt x="4742071" y="614016"/>
                </a:cubicBezTo>
                <a:cubicBezTo>
                  <a:pt x="4749637" y="615922"/>
                  <a:pt x="4757797" y="616899"/>
                  <a:pt x="4766183" y="617675"/>
                </a:cubicBezTo>
                <a:lnTo>
                  <a:pt x="4770562" y="618094"/>
                </a:lnTo>
                <a:lnTo>
                  <a:pt x="4783240" y="624350"/>
                </a:lnTo>
                <a:lnTo>
                  <a:pt x="4792882" y="620401"/>
                </a:lnTo>
                <a:lnTo>
                  <a:pt x="4816310" y="625721"/>
                </a:lnTo>
                <a:cubicBezTo>
                  <a:pt x="4824144" y="628595"/>
                  <a:pt x="4831482" y="632720"/>
                  <a:pt x="4837953" y="638824"/>
                </a:cubicBezTo>
                <a:cubicBezTo>
                  <a:pt x="4848645" y="668753"/>
                  <a:pt x="4922266" y="669148"/>
                  <a:pt x="4933914" y="707398"/>
                </a:cubicBezTo>
                <a:cubicBezTo>
                  <a:pt x="4940833" y="719653"/>
                  <a:pt x="4978358" y="746502"/>
                  <a:pt x="4995259" y="744825"/>
                </a:cubicBezTo>
                <a:cubicBezTo>
                  <a:pt x="5005107" y="749034"/>
                  <a:pt x="5010567" y="758092"/>
                  <a:pt x="5024744" y="753396"/>
                </a:cubicBezTo>
                <a:cubicBezTo>
                  <a:pt x="5047511" y="761361"/>
                  <a:pt x="5109162" y="783016"/>
                  <a:pt x="5131877" y="792613"/>
                </a:cubicBezTo>
                <a:cubicBezTo>
                  <a:pt x="5132671" y="802792"/>
                  <a:pt x="5144554" y="806683"/>
                  <a:pt x="5161031" y="810975"/>
                </a:cubicBezTo>
                <a:lnTo>
                  <a:pt x="5176815" y="815342"/>
                </a:lnTo>
                <a:lnTo>
                  <a:pt x="5180064" y="831233"/>
                </a:lnTo>
                <a:cubicBezTo>
                  <a:pt x="5202966" y="819270"/>
                  <a:pt x="5188976" y="863361"/>
                  <a:pt x="5215059" y="865080"/>
                </a:cubicBezTo>
                <a:cubicBezTo>
                  <a:pt x="5235765" y="864786"/>
                  <a:pt x="5236347" y="878098"/>
                  <a:pt x="5245643" y="887119"/>
                </a:cubicBezTo>
                <a:cubicBezTo>
                  <a:pt x="5267660" y="891609"/>
                  <a:pt x="5295742" y="939348"/>
                  <a:pt x="5295952" y="957174"/>
                </a:cubicBezTo>
                <a:cubicBezTo>
                  <a:pt x="5284322" y="1008946"/>
                  <a:pt x="5374979" y="1038019"/>
                  <a:pt x="5367826" y="1079140"/>
                </a:cubicBezTo>
                <a:cubicBezTo>
                  <a:pt x="5371668" y="1089190"/>
                  <a:pt x="5377921" y="1097135"/>
                  <a:pt x="5385646" y="1103730"/>
                </a:cubicBezTo>
                <a:lnTo>
                  <a:pt x="5410965" y="1119397"/>
                </a:lnTo>
                <a:lnTo>
                  <a:pt x="5436960" y="1130910"/>
                </a:lnTo>
                <a:lnTo>
                  <a:pt x="5442083" y="1133134"/>
                </a:lnTo>
                <a:cubicBezTo>
                  <a:pt x="5451910" y="1137346"/>
                  <a:pt x="5457170" y="1169188"/>
                  <a:pt x="5465219" y="1174479"/>
                </a:cubicBezTo>
                <a:cubicBezTo>
                  <a:pt x="5488744" y="1195184"/>
                  <a:pt x="5467141" y="1223401"/>
                  <a:pt x="5488171" y="1238604"/>
                </a:cubicBezTo>
                <a:cubicBezTo>
                  <a:pt x="5523491" y="1271811"/>
                  <a:pt x="5486623" y="1305961"/>
                  <a:pt x="5562172" y="1320840"/>
                </a:cubicBezTo>
                <a:cubicBezTo>
                  <a:pt x="5601634" y="1385316"/>
                  <a:pt x="5636528" y="1453139"/>
                  <a:pt x="5686905" y="1512529"/>
                </a:cubicBezTo>
                <a:cubicBezTo>
                  <a:pt x="5729049" y="1575678"/>
                  <a:pt x="5699691" y="1553768"/>
                  <a:pt x="5748726" y="1623716"/>
                </a:cubicBezTo>
                <a:cubicBezTo>
                  <a:pt x="5783098" y="1689734"/>
                  <a:pt x="5789710" y="1639740"/>
                  <a:pt x="5842593" y="1726595"/>
                </a:cubicBezTo>
                <a:cubicBezTo>
                  <a:pt x="5837824" y="1733043"/>
                  <a:pt x="5862023" y="1845188"/>
                  <a:pt x="5861042" y="1851837"/>
                </a:cubicBezTo>
                <a:cubicBezTo>
                  <a:pt x="5874156" y="1887981"/>
                  <a:pt x="5901790" y="1919218"/>
                  <a:pt x="5921290" y="1943460"/>
                </a:cubicBezTo>
                <a:lnTo>
                  <a:pt x="5978046" y="1997284"/>
                </a:lnTo>
                <a:lnTo>
                  <a:pt x="5992479" y="2056720"/>
                </a:lnTo>
                <a:cubicBezTo>
                  <a:pt x="6011078" y="2079033"/>
                  <a:pt x="6072687" y="2117397"/>
                  <a:pt x="6089639" y="2131171"/>
                </a:cubicBezTo>
                <a:lnTo>
                  <a:pt x="6094199" y="2139379"/>
                </a:lnTo>
                <a:lnTo>
                  <a:pt x="6094822" y="2139386"/>
                </a:lnTo>
                <a:cubicBezTo>
                  <a:pt x="6096947" y="2140841"/>
                  <a:pt x="6098876" y="2143416"/>
                  <a:pt x="6100692" y="2147736"/>
                </a:cubicBezTo>
                <a:lnTo>
                  <a:pt x="6102516" y="2154343"/>
                </a:lnTo>
                <a:lnTo>
                  <a:pt x="6111361" y="2170264"/>
                </a:lnTo>
                <a:lnTo>
                  <a:pt x="6215475" y="2270153"/>
                </a:lnTo>
                <a:lnTo>
                  <a:pt x="6255966" y="2335401"/>
                </a:lnTo>
                <a:lnTo>
                  <a:pt x="6272711" y="2385144"/>
                </a:lnTo>
                <a:cubicBezTo>
                  <a:pt x="6282320" y="2406495"/>
                  <a:pt x="6299066" y="2405139"/>
                  <a:pt x="6304347" y="2439388"/>
                </a:cubicBezTo>
                <a:cubicBezTo>
                  <a:pt x="6297131" y="2486231"/>
                  <a:pt x="6325530" y="2500962"/>
                  <a:pt x="6326729" y="2549400"/>
                </a:cubicBezTo>
                <a:cubicBezTo>
                  <a:pt x="6325926" y="2572066"/>
                  <a:pt x="6339111" y="2599957"/>
                  <a:pt x="6344663" y="2628839"/>
                </a:cubicBezTo>
                <a:lnTo>
                  <a:pt x="6375811" y="2639204"/>
                </a:lnTo>
                <a:cubicBezTo>
                  <a:pt x="6375427" y="2643533"/>
                  <a:pt x="6375041" y="2647863"/>
                  <a:pt x="6374657" y="2652193"/>
                </a:cubicBezTo>
                <a:cubicBezTo>
                  <a:pt x="6373555" y="2658134"/>
                  <a:pt x="6371943" y="2662665"/>
                  <a:pt x="6369740" y="2664642"/>
                </a:cubicBezTo>
                <a:cubicBezTo>
                  <a:pt x="6368032" y="2674540"/>
                  <a:pt x="6371528" y="2686899"/>
                  <a:pt x="6361964" y="2690172"/>
                </a:cubicBezTo>
                <a:cubicBezTo>
                  <a:pt x="6350507" y="2696218"/>
                  <a:pt x="6369375" y="2734440"/>
                  <a:pt x="6355511" y="2727335"/>
                </a:cubicBezTo>
                <a:cubicBezTo>
                  <a:pt x="6358746" y="2734104"/>
                  <a:pt x="6360434" y="2742096"/>
                  <a:pt x="6361058" y="2750592"/>
                </a:cubicBezTo>
                <a:cubicBezTo>
                  <a:pt x="6361013" y="2751998"/>
                  <a:pt x="6360970" y="2753408"/>
                  <a:pt x="6360926" y="2754814"/>
                </a:cubicBezTo>
                <a:lnTo>
                  <a:pt x="6339285" y="2810353"/>
                </a:lnTo>
                <a:cubicBezTo>
                  <a:pt x="6360091" y="2854187"/>
                  <a:pt x="6313103" y="2870086"/>
                  <a:pt x="6325672" y="2908809"/>
                </a:cubicBezTo>
                <a:cubicBezTo>
                  <a:pt x="6341563" y="2966972"/>
                  <a:pt x="6291836" y="2935388"/>
                  <a:pt x="6333498" y="3009772"/>
                </a:cubicBezTo>
                <a:cubicBezTo>
                  <a:pt x="6345476" y="3039254"/>
                  <a:pt x="6345955" y="3068963"/>
                  <a:pt x="6334947" y="3095405"/>
                </a:cubicBezTo>
                <a:lnTo>
                  <a:pt x="6344768" y="3155941"/>
                </a:lnTo>
                <a:cubicBezTo>
                  <a:pt x="6348643" y="3153663"/>
                  <a:pt x="6311793" y="3186588"/>
                  <a:pt x="6314754" y="3197987"/>
                </a:cubicBezTo>
                <a:cubicBezTo>
                  <a:pt x="6318695" y="3221971"/>
                  <a:pt x="6319257" y="3226752"/>
                  <a:pt x="6304230" y="3239690"/>
                </a:cubicBezTo>
                <a:cubicBezTo>
                  <a:pt x="6306321" y="3248567"/>
                  <a:pt x="6307305" y="3254005"/>
                  <a:pt x="6308837" y="3264003"/>
                </a:cubicBezTo>
                <a:cubicBezTo>
                  <a:pt x="6301812" y="3288243"/>
                  <a:pt x="6298529" y="3302527"/>
                  <a:pt x="6309285" y="3324103"/>
                </a:cubicBezTo>
                <a:cubicBezTo>
                  <a:pt x="6301188" y="3343007"/>
                  <a:pt x="6329285" y="3359307"/>
                  <a:pt x="6342503" y="3405661"/>
                </a:cubicBezTo>
                <a:cubicBezTo>
                  <a:pt x="6338012" y="3447477"/>
                  <a:pt x="6408325" y="3505721"/>
                  <a:pt x="6401531" y="3550593"/>
                </a:cubicBezTo>
                <a:cubicBezTo>
                  <a:pt x="6395655" y="3579549"/>
                  <a:pt x="6423437" y="3594758"/>
                  <a:pt x="6427705" y="3624684"/>
                </a:cubicBezTo>
                <a:cubicBezTo>
                  <a:pt x="6416402" y="3629199"/>
                  <a:pt x="6435787" y="3639516"/>
                  <a:pt x="6448424" y="3657106"/>
                </a:cubicBezTo>
                <a:lnTo>
                  <a:pt x="6444014" y="3752742"/>
                </a:lnTo>
                <a:cubicBezTo>
                  <a:pt x="6443990" y="3752777"/>
                  <a:pt x="6443967" y="3752813"/>
                  <a:pt x="6443946" y="3752849"/>
                </a:cubicBezTo>
                <a:lnTo>
                  <a:pt x="0" y="3752849"/>
                </a:lnTo>
                <a:close/>
              </a:path>
            </a:pathLst>
          </a:cu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18581B53-22D9-1D57-FBDA-F445AE89924C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6096000" y="1071775"/>
            <a:ext cx="5987143" cy="571158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0" indent="0" eaLnBrk="0" fontAlgn="base" hangingPunct="0"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en-US" sz="17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Süsinikdioksiidi</a:t>
            </a:r>
            <a:r>
              <a:rPr lang="en-US" altLang="en-US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7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heitkogused</a:t>
            </a:r>
            <a:r>
              <a:rPr lang="en-US" altLang="en-US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t-EE" altLang="en-US" sz="17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altLang="en-US" sz="17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Kasvuhoonegaaside</a:t>
            </a:r>
            <a:r>
              <a:rPr lang="en-US" altLang="en-US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7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heitkoguste</a:t>
            </a:r>
            <a:r>
              <a:rPr lang="en-US" altLang="en-US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7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jälgimine</a:t>
            </a:r>
            <a:r>
              <a:rPr lang="en-US" altLang="en-US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7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tarneahelates</a:t>
            </a:r>
            <a:r>
              <a:rPr lang="en-US" altLang="en-US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7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peamiste</a:t>
            </a:r>
            <a:r>
              <a:rPr lang="en-US" altLang="en-US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7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allikate</a:t>
            </a:r>
            <a:r>
              <a:rPr lang="en-US" altLang="en-US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7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kindlakstegemiseks</a:t>
            </a:r>
            <a:r>
              <a:rPr lang="en-US" altLang="en-US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t-EE" altLang="en-US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altLang="en-US" sz="17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Näide</a:t>
            </a:r>
            <a:r>
              <a:rPr lang="en-US" altLang="en-US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Nike </a:t>
            </a:r>
            <a:r>
              <a:rPr lang="en-US" altLang="en-US" sz="17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eesmärk</a:t>
            </a:r>
            <a:r>
              <a:rPr lang="en-US" altLang="en-US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on </a:t>
            </a:r>
            <a:r>
              <a:rPr lang="en-US" altLang="en-US" sz="17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vähendada</a:t>
            </a:r>
            <a:r>
              <a:rPr lang="en-US" altLang="en-US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7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oma</a:t>
            </a:r>
            <a:r>
              <a:rPr lang="en-US" altLang="en-US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7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tegevuses</a:t>
            </a:r>
            <a:r>
              <a:rPr lang="en-US" altLang="en-US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7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kasvuhoonegaase</a:t>
            </a:r>
            <a:r>
              <a:rPr lang="en-US" altLang="en-US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70%.</a:t>
            </a:r>
            <a:endParaRPr lang="et-EE" altLang="en-US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0" fontAlgn="base" hangingPunct="0"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en-US" sz="17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Energiatarbimine</a:t>
            </a:r>
            <a:r>
              <a:rPr lang="en-US" altLang="en-US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t-EE" altLang="en-US" sz="17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altLang="en-US" sz="17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Jälgib</a:t>
            </a:r>
            <a:r>
              <a:rPr lang="en-US" altLang="en-US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7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energiatõhusust</a:t>
            </a:r>
            <a:r>
              <a:rPr lang="en-US" altLang="en-US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7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kõigis</a:t>
            </a:r>
            <a:r>
              <a:rPr lang="en-US" altLang="en-US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7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tegevustes</a:t>
            </a:r>
            <a:r>
              <a:rPr lang="en-US" altLang="en-US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et </a:t>
            </a:r>
            <a:r>
              <a:rPr lang="en-US" altLang="en-US" sz="17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optimeerida</a:t>
            </a:r>
            <a:r>
              <a:rPr lang="en-US" altLang="en-US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7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tarbimist</a:t>
            </a:r>
            <a:r>
              <a:rPr lang="en-US" altLang="en-US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t-EE" altLang="en-US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altLang="en-US" sz="17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Tehisintellekt</a:t>
            </a:r>
            <a:r>
              <a:rPr lang="en-US" altLang="en-US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7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ennustavas</a:t>
            </a:r>
            <a:r>
              <a:rPr lang="en-US" altLang="en-US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7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hoolduses</a:t>
            </a:r>
            <a:r>
              <a:rPr lang="en-US" altLang="en-US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7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aitab</a:t>
            </a:r>
            <a:r>
              <a:rPr lang="en-US" altLang="en-US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7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vähendada</a:t>
            </a:r>
            <a:r>
              <a:rPr lang="en-US" altLang="en-US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7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energiatarbimist</a:t>
            </a:r>
            <a:r>
              <a:rPr lang="en-US" altLang="en-US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17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aidates</a:t>
            </a:r>
            <a:r>
              <a:rPr lang="en-US" altLang="en-US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7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saavutada</a:t>
            </a:r>
            <a:r>
              <a:rPr lang="en-US" altLang="en-US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100% </a:t>
            </a:r>
            <a:r>
              <a:rPr lang="en-US" altLang="en-US" sz="17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taastuvenergia</a:t>
            </a:r>
            <a:r>
              <a:rPr lang="en-US" altLang="en-US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7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eesmärke</a:t>
            </a:r>
            <a:r>
              <a:rPr lang="en-US" altLang="en-US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t-EE" altLang="en-US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0" fontAlgn="base" hangingPunct="0"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en-US" sz="17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Veetarbimine</a:t>
            </a:r>
            <a:r>
              <a:rPr lang="en-US" altLang="en-US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t-EE" altLang="en-US" sz="17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altLang="en-US" sz="17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Veekasutuse</a:t>
            </a:r>
            <a:r>
              <a:rPr lang="en-US" altLang="en-US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7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analüüs</a:t>
            </a:r>
            <a:r>
              <a:rPr lang="en-US" altLang="en-US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7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sellistes</a:t>
            </a:r>
            <a:r>
              <a:rPr lang="en-US" altLang="en-US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7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protsessides</a:t>
            </a:r>
            <a:r>
              <a:rPr lang="en-US" altLang="en-US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7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nagu</a:t>
            </a:r>
            <a:r>
              <a:rPr lang="en-US" altLang="en-US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7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tekstiilivärvimine</a:t>
            </a:r>
            <a:r>
              <a:rPr lang="en-US" altLang="en-US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US" altLang="en-US" sz="17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eesmärk</a:t>
            </a:r>
            <a:r>
              <a:rPr lang="en-US" altLang="en-US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on 25% </a:t>
            </a:r>
            <a:r>
              <a:rPr lang="en-US" altLang="en-US" sz="17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vähendamine</a:t>
            </a:r>
            <a:r>
              <a:rPr lang="en-US" altLang="en-US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7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aastaks</a:t>
            </a:r>
            <a:r>
              <a:rPr lang="en-US" altLang="en-US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2025.</a:t>
            </a:r>
            <a:endParaRPr lang="et-EE" altLang="en-US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0" fontAlgn="base" hangingPunct="0"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en-US" sz="17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Jäätmeteke</a:t>
            </a:r>
            <a:r>
              <a:rPr lang="en-US" altLang="en-US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t-EE" altLang="en-US" sz="17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altLang="en-US" sz="17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Tuvastab</a:t>
            </a:r>
            <a:r>
              <a:rPr lang="en-US" altLang="en-US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7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jäätmetekkekohad</a:t>
            </a:r>
            <a:r>
              <a:rPr lang="en-US" altLang="en-US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17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suurendades</a:t>
            </a:r>
            <a:r>
              <a:rPr lang="en-US" altLang="en-US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7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ringlussevõttu</a:t>
            </a:r>
            <a:r>
              <a:rPr lang="en-US" altLang="en-US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ja </a:t>
            </a:r>
            <a:r>
              <a:rPr lang="en-US" altLang="en-US" sz="17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korduvkasutatavust</a:t>
            </a:r>
            <a:r>
              <a:rPr lang="en-US" altLang="en-US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t-EE" altLang="en-US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altLang="en-US" sz="17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Nike'i</a:t>
            </a:r>
            <a:r>
              <a:rPr lang="en-US" altLang="en-US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7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algatus</a:t>
            </a:r>
            <a:r>
              <a:rPr lang="en-US" altLang="en-US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„Move to Zero” </a:t>
            </a:r>
            <a:r>
              <a:rPr lang="en-US" altLang="en-US" sz="17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keskendub</a:t>
            </a:r>
            <a:r>
              <a:rPr lang="en-US" altLang="en-US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80% </a:t>
            </a:r>
            <a:r>
              <a:rPr lang="en-US" altLang="en-US" sz="17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tootmisjäätmete</a:t>
            </a:r>
            <a:r>
              <a:rPr lang="en-US" altLang="en-US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7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ringlussevõtule</a:t>
            </a:r>
            <a:r>
              <a:rPr lang="en-US" altLang="en-US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altLang="en-US" sz="1700" i="0" u="none" strike="noStrike" cap="none" normalizeH="0" baseline="0" dirty="0">
              <a:ln>
                <a:noFill/>
              </a:ln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42480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C419E9-B97E-9820-310D-DDEB26ABA0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57" y="212999"/>
            <a:ext cx="4999772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3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Tehisintellekti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olulisus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jätkusuutlikkuse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hindamisel</a:t>
            </a:r>
            <a:endParaRPr lang="en-US"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7" name="Picture 3" descr="The Growing Environmental Impact of AI">
            <a:extLst>
              <a:ext uri="{FF2B5EF4-FFF2-40B4-BE49-F238E27FC236}">
                <a16:creationId xmlns:a16="http://schemas.microsoft.com/office/drawing/2014/main" id="{BCE502AF-4ACE-78A2-6391-902148A3CF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58" r="8302"/>
          <a:stretch/>
        </p:blipFill>
        <p:spPr bwMode="auto">
          <a:xfrm>
            <a:off x="5240594" y="-11822"/>
            <a:ext cx="6948357" cy="6869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2ACCF73D-28C9-5BA3-9657-832F96F33AF2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60057" y="2112911"/>
            <a:ext cx="4841151" cy="453209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Ctr="0" compatLnSpc="1">
            <a:prstTxWarp prst="textNoShape">
              <a:avLst/>
            </a:prstTxWarp>
            <a:normAutofit/>
          </a:bodyPr>
          <a:lstStyle/>
          <a:p>
            <a:pPr marL="285750" lvl="0" indent="-228600" algn="l" fontAlgn="base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Tehisintellekt</a:t>
            </a:r>
            <a:r>
              <a:rPr lang="en-US" alt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suudab</a:t>
            </a:r>
            <a:r>
              <a:rPr lang="en-US" alt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töödelda</a:t>
            </a:r>
            <a:r>
              <a:rPr lang="en-US" alt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keerulisi</a:t>
            </a:r>
            <a:r>
              <a:rPr lang="en-US" alt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andmeid</a:t>
            </a:r>
            <a:r>
              <a:rPr lang="en-US" alt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tarneahelates</a:t>
            </a:r>
            <a:r>
              <a:rPr lang="en-US" alt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et </a:t>
            </a:r>
            <a:r>
              <a:rPr lang="en-US" alt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hinnata</a:t>
            </a:r>
            <a:r>
              <a:rPr lang="en-US" alt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keskkonnamõju</a:t>
            </a:r>
            <a:r>
              <a:rPr lang="en-US" alt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t-EE" altLang="en-US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28600" algn="l" fontAlgn="base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Aitab</a:t>
            </a:r>
            <a:r>
              <a:rPr lang="en-US" alt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ettevõtetel</a:t>
            </a:r>
            <a:r>
              <a:rPr lang="en-US" alt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näiteks</a:t>
            </a:r>
            <a:r>
              <a:rPr lang="en-US" alt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Nike'il</a:t>
            </a:r>
            <a:r>
              <a:rPr lang="en-US" alt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teha</a:t>
            </a:r>
            <a:r>
              <a:rPr lang="en-US" alt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teadlikke</a:t>
            </a:r>
            <a:r>
              <a:rPr lang="en-US" alt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otsuseid</a:t>
            </a:r>
            <a:r>
              <a:rPr lang="en-US" alt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jätkusuutlikkuse</a:t>
            </a:r>
            <a:r>
              <a:rPr lang="en-US" alt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parandamiseks</a:t>
            </a:r>
            <a:r>
              <a:rPr lang="en-US" alt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t-EE" altLang="en-US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28600" algn="l" fontAlgn="base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t-EE" altLang="en-US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7150" lvl="0" algn="l" fontAlgn="base">
              <a:spcBef>
                <a:spcPct val="0"/>
              </a:spcBef>
              <a:spcAft>
                <a:spcPts val="600"/>
              </a:spcAft>
            </a:pPr>
            <a:r>
              <a:rPr lang="en-US" altLang="en-US" sz="2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Tehisintellekti</a:t>
            </a:r>
            <a:r>
              <a:rPr lang="en-US" alt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eelised</a:t>
            </a:r>
            <a:r>
              <a:rPr lang="en-US" alt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jätkusuutlikkuses</a:t>
            </a:r>
            <a:endParaRPr lang="et-EE" altLang="en-US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285750" algn="l" fontAlgn="base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Süsinikdioksiidi</a:t>
            </a:r>
            <a:r>
              <a:rPr lang="en-US" alt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heitkoguste</a:t>
            </a:r>
            <a:r>
              <a:rPr lang="en-US" alt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energia</a:t>
            </a:r>
            <a:r>
              <a:rPr lang="en-US" alt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vee </a:t>
            </a:r>
            <a:r>
              <a:rPr lang="en-US" alt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tarbimise</a:t>
            </a:r>
            <a:r>
              <a:rPr lang="en-US" alt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ja </a:t>
            </a:r>
            <a:r>
              <a:rPr lang="en-US" alt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jäätmekäitluse</a:t>
            </a:r>
            <a:r>
              <a:rPr lang="en-US" alt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täpne</a:t>
            </a:r>
            <a:r>
              <a:rPr lang="en-US" alt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jälgimine</a:t>
            </a:r>
            <a:r>
              <a:rPr lang="en-US" alt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t-EE" altLang="en-US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285750" algn="l" fontAlgn="base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Võimaldab</a:t>
            </a:r>
            <a:r>
              <a:rPr lang="en-US" alt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ennustavaid</a:t>
            </a:r>
            <a:r>
              <a:rPr lang="en-US" alt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teadmisi</a:t>
            </a:r>
            <a:r>
              <a:rPr lang="en-US" alt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ressursside</a:t>
            </a:r>
            <a:r>
              <a:rPr lang="en-US" alt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jaotamise</a:t>
            </a:r>
            <a:r>
              <a:rPr lang="en-US" alt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parandamiseks</a:t>
            </a:r>
            <a:r>
              <a:rPr lang="en-US" alt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ja </a:t>
            </a:r>
            <a:r>
              <a:rPr lang="en-US" alt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jäätmete</a:t>
            </a:r>
            <a:r>
              <a:rPr lang="en-US" alt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vähendamiseks</a:t>
            </a:r>
            <a:r>
              <a:rPr lang="en-US" alt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altLang="en-US" sz="2000" i="0" u="none" strike="noStrike" cap="none" normalizeH="0" baseline="0" dirty="0">
              <a:ln>
                <a:noFill/>
              </a:ln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62928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160A1-0194-BA86-24EC-14F116D02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370" y="3907972"/>
            <a:ext cx="3181349" cy="1819276"/>
          </a:xfrm>
        </p:spPr>
        <p:txBody>
          <a:bodyPr anchor="ctr">
            <a:noAutofit/>
          </a:bodyPr>
          <a:lstStyle/>
          <a:p>
            <a:r>
              <a:rPr lang="en-US" sz="3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Tehisintellekti</a:t>
            </a:r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roll </a:t>
            </a:r>
            <a:r>
              <a:rPr lang="en-US" sz="3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süsiniku</a:t>
            </a:r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jalajälje</a:t>
            </a:r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analüüsis</a:t>
            </a:r>
            <a:endParaRPr lang="en-US"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146" name="Picture 2" descr="Ecological Footprint | WWF Hong Kong">
            <a:extLst>
              <a:ext uri="{FF2B5EF4-FFF2-40B4-BE49-F238E27FC236}">
                <a16:creationId xmlns:a16="http://schemas.microsoft.com/office/drawing/2014/main" id="{50FB239E-2D3E-AF01-BFBE-F2A2A2333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35" b="27828"/>
          <a:stretch/>
        </p:blipFill>
        <p:spPr bwMode="auto">
          <a:xfrm>
            <a:off x="594049" y="177483"/>
            <a:ext cx="10863943" cy="2950029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5E530F-9953-469E-7A40-B29D998B1C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1875" y="3580130"/>
            <a:ext cx="8813276" cy="3100387"/>
          </a:xfrm>
        </p:spPr>
        <p:txBody>
          <a:bodyPr anchor="ctr">
            <a:normAutofit/>
          </a:bodyPr>
          <a:lstStyle/>
          <a:p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Mõõdab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äritegevuse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otseselt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ja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kaudselt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tekitatud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kasvuhoonegaaside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heitkoguseid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t-EE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Tehisintellektil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põhinevad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tööriistad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näiteks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süsinikuheite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arvestuse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tarkvara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nt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SimaPro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GaBi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),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pakuvad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täpseid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heitkoguste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andmeid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t-EE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Aitab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ettevõtetel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seada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realistlikke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eesmärke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näiteks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Nike'i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neto-nulleesmärki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aastaks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2050.</a:t>
            </a:r>
            <a:endParaRPr lang="et-EE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Näiteks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ringlussevõetud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materjalide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kasutamine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rohelise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keemia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tavad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ja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taastuvad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energiaallikad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506693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08513-E4AA-5E23-AB72-39DDCAFE6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Õppekorraldus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6AC03B-F30D-A66B-F4C2-F684E76F33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t-EE" dirty="0"/>
              <a:t>Eristav/mitteeristav</a:t>
            </a:r>
          </a:p>
          <a:p>
            <a:r>
              <a:rPr lang="et-EE" dirty="0"/>
              <a:t>Kontrolltööd, testid, eksam</a:t>
            </a:r>
          </a:p>
          <a:p>
            <a:r>
              <a:rPr lang="et-EE" dirty="0"/>
              <a:t>Muud õpiväljundite saavutamise kontrollmehhanismid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53243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472E6-42E2-4D91-DAC6-0538E68A1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563" y="3752849"/>
            <a:ext cx="3417337" cy="2452687"/>
          </a:xfrm>
        </p:spPr>
        <p:txBody>
          <a:bodyPr anchor="ctr">
            <a:normAutofit/>
          </a:bodyPr>
          <a:lstStyle/>
          <a:p>
            <a:r>
              <a:rPr lang="fi-FI" sz="3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Tehisintellekt</a:t>
            </a:r>
            <a:r>
              <a:rPr lang="fi-FI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3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ressursikasutuse</a:t>
            </a:r>
            <a:r>
              <a:rPr lang="fi-FI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3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mõõdikutes</a:t>
            </a:r>
            <a:r>
              <a:rPr lang="fi-FI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energia ja vesi</a:t>
            </a:r>
            <a:endParaRPr lang="en-US" sz="3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75" name="Picture 3" descr="Artificial intelligence in water cycle management - IDRICA">
            <a:extLst>
              <a:ext uri="{FF2B5EF4-FFF2-40B4-BE49-F238E27FC236}">
                <a16:creationId xmlns:a16="http://schemas.microsoft.com/office/drawing/2014/main" id="{4E5C101C-58E0-7D25-1736-FCE6203CE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2" b="7544"/>
          <a:stretch/>
        </p:blipFill>
        <p:spPr bwMode="auto"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6FD66C4C-63DD-C97A-4FB3-BE5890E7937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4144551" y="3752849"/>
            <a:ext cx="7485413" cy="281509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457200" lvl="1" indent="0" eaLnBrk="0" fontAlgn="base" hangingPunct="0"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en-US" sz="1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Energiakasutus</a:t>
            </a:r>
            <a:r>
              <a:rPr lang="en-US" altLang="en-US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tootmises</a:t>
            </a:r>
            <a:r>
              <a:rPr lang="en-US" altLang="en-US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t-EE" altLang="en-US" sz="1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alt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Tehisintellekt</a:t>
            </a:r>
            <a:r>
              <a:rPr lang="en-US" alt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optimeerib</a:t>
            </a:r>
            <a:r>
              <a:rPr lang="en-US" alt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energiajaotust</a:t>
            </a:r>
            <a:r>
              <a:rPr lang="en-US" alt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tootmises</a:t>
            </a:r>
            <a:r>
              <a:rPr lang="en-US" alt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vähendades</a:t>
            </a:r>
            <a:r>
              <a:rPr lang="en-US" alt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sõltuvust</a:t>
            </a:r>
            <a:r>
              <a:rPr lang="en-US" alt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fossiilkütustest</a:t>
            </a:r>
            <a:r>
              <a:rPr lang="en-US" alt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t-EE" altLang="en-US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alt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Nike'i</a:t>
            </a:r>
            <a:r>
              <a:rPr lang="en-US" alt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eesmärki</a:t>
            </a:r>
            <a:r>
              <a:rPr lang="en-US" alt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saavutada</a:t>
            </a:r>
            <a:r>
              <a:rPr lang="en-US" alt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2025. </a:t>
            </a:r>
            <a:r>
              <a:rPr lang="en-US" alt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aastaks</a:t>
            </a:r>
            <a:r>
              <a:rPr lang="en-US" alt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100% </a:t>
            </a:r>
            <a:r>
              <a:rPr lang="en-US" alt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taastuvenergiast</a:t>
            </a:r>
            <a:r>
              <a:rPr lang="en-US" alt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aitab</a:t>
            </a:r>
            <a:r>
              <a:rPr lang="en-US" alt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kaasa</a:t>
            </a:r>
            <a:r>
              <a:rPr lang="en-US" alt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tehisintellektil</a:t>
            </a:r>
            <a:r>
              <a:rPr lang="en-US" alt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põhinev</a:t>
            </a:r>
            <a:r>
              <a:rPr lang="en-US" alt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energiaprognoos</a:t>
            </a:r>
            <a:r>
              <a:rPr lang="en-US" alt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t-EE" altLang="en-US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0" eaLnBrk="0" fontAlgn="base" hangingPunct="0"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en-US" sz="1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Veekasutus</a:t>
            </a:r>
            <a:r>
              <a:rPr lang="en-US" altLang="en-US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tootmises</a:t>
            </a:r>
            <a:r>
              <a:rPr lang="en-US" altLang="en-US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t-EE" altLang="en-US" sz="1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alt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Tehisintellekt</a:t>
            </a:r>
            <a:r>
              <a:rPr lang="en-US" alt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aitab</a:t>
            </a:r>
            <a:r>
              <a:rPr lang="en-US" alt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vähendada</a:t>
            </a:r>
            <a:r>
              <a:rPr lang="en-US" alt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veetarbimist</a:t>
            </a:r>
            <a:r>
              <a:rPr lang="en-US" alt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tuvastades</a:t>
            </a:r>
            <a:r>
              <a:rPr lang="en-US" alt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ebatõhusust</a:t>
            </a:r>
            <a:r>
              <a:rPr lang="en-US" alt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t-EE" altLang="en-US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alt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Nike'i</a:t>
            </a:r>
            <a:r>
              <a:rPr lang="en-US" alt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tekstiiliprotsesside</a:t>
            </a:r>
            <a:r>
              <a:rPr lang="en-US" alt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eesmärk</a:t>
            </a:r>
            <a:r>
              <a:rPr lang="en-US" alt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on </a:t>
            </a:r>
            <a:r>
              <a:rPr lang="en-US" alt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vähendada</a:t>
            </a:r>
            <a:r>
              <a:rPr lang="en-US" alt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veekasutust</a:t>
            </a:r>
            <a:r>
              <a:rPr lang="en-US" alt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2025. </a:t>
            </a:r>
            <a:r>
              <a:rPr lang="en-US" alt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aastaks</a:t>
            </a:r>
            <a:r>
              <a:rPr lang="en-US" alt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25%.</a:t>
            </a:r>
            <a:endParaRPr kumimoji="0" lang="en-US" altLang="en-US" i="0" u="none" strike="noStrike" cap="none" normalizeH="0" baseline="0" dirty="0">
              <a:ln>
                <a:noFill/>
              </a:ln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90563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38D45E-A4CB-D729-88F2-5803D1B65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6580" y="122529"/>
            <a:ext cx="3822189" cy="1566312"/>
          </a:xfrm>
        </p:spPr>
        <p:txBody>
          <a:bodyPr>
            <a:normAutofit fontScale="90000"/>
          </a:bodyPr>
          <a:lstStyle/>
          <a:p>
            <a:pPr algn="just"/>
            <a:r>
              <a:rPr lang="fi-FI" sz="3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Tehisintellekt</a:t>
            </a:r>
            <a:r>
              <a:rPr lang="fi-FI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3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jäätme</a:t>
            </a:r>
            <a:r>
              <a:rPr lang="fi-FI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ja </a:t>
            </a:r>
            <a:r>
              <a:rPr lang="fi-FI" sz="3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ring</a:t>
            </a:r>
            <a:r>
              <a:rPr lang="et-EE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majanduses</a:t>
            </a:r>
            <a:endParaRPr lang="en-US"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099" name="Picture 3" descr="THE INFLUENCE OF AI ON SUSTAINABLE WASTE MANAGEMENT - Tech Blogs">
            <a:extLst>
              <a:ext uri="{FF2B5EF4-FFF2-40B4-BE49-F238E27FC236}">
                <a16:creationId xmlns:a16="http://schemas.microsoft.com/office/drawing/2014/main" id="{AF08FFC1-4518-0038-1B16-9FA01A9C57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3" r="24183" b="-1"/>
          <a:stretch/>
        </p:blipFill>
        <p:spPr bwMode="auto">
          <a:xfrm>
            <a:off x="1" y="10"/>
            <a:ext cx="693639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0E6230D1-E282-6507-D604-11ECBAF61C51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7156580" y="1838131"/>
            <a:ext cx="4777273" cy="448812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marL="0" indent="0" eaLnBrk="0" fontAlgn="base" hangingPunct="0"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Jäätmete</a:t>
            </a:r>
            <a:r>
              <a:rPr lang="en-US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vähendamise</a:t>
            </a:r>
            <a:r>
              <a:rPr lang="en-US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strateegiad</a:t>
            </a:r>
            <a:r>
              <a:rPr lang="en-US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t-EE" altLang="en-US" sz="2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0" fontAlgn="base" hangingPunct="0"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Tehisintellekti</a:t>
            </a:r>
            <a:r>
              <a:rPr lang="en-US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algoritmid</a:t>
            </a:r>
            <a:r>
              <a:rPr lang="en-US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jälgivad</a:t>
            </a:r>
            <a:r>
              <a:rPr lang="en-US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jäätmekäitlusmustreid</a:t>
            </a:r>
            <a:r>
              <a:rPr lang="en-US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edendades</a:t>
            </a:r>
            <a:r>
              <a:rPr lang="en-US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ringmajanduse</a:t>
            </a:r>
            <a:r>
              <a:rPr lang="en-US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tavasid</a:t>
            </a:r>
            <a:r>
              <a:rPr lang="en-US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t-EE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0" fontAlgn="base" hangingPunct="0"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Nike'i</a:t>
            </a:r>
            <a:r>
              <a:rPr lang="en-US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programm</a:t>
            </a:r>
            <a:r>
              <a:rPr lang="en-US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„Reuse-A-Shoe“ on </a:t>
            </a:r>
            <a:r>
              <a:rPr lang="en-US" alt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näide</a:t>
            </a:r>
            <a:r>
              <a:rPr lang="en-US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jäätmete</a:t>
            </a:r>
            <a:r>
              <a:rPr lang="en-US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ringlussevõtust</a:t>
            </a:r>
            <a:r>
              <a:rPr lang="en-US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uute</a:t>
            </a:r>
            <a:r>
              <a:rPr lang="en-US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toodete</a:t>
            </a:r>
            <a:r>
              <a:rPr lang="en-US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valmistamiseks</a:t>
            </a:r>
            <a:r>
              <a:rPr lang="en-US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t-EE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0" fontAlgn="base" hangingPunct="0"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Täiustatud</a:t>
            </a:r>
            <a:r>
              <a:rPr lang="en-US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ringlussevõtu</a:t>
            </a:r>
            <a:r>
              <a:rPr lang="en-US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tehnikad</a:t>
            </a:r>
            <a:r>
              <a:rPr lang="en-US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t-EE" altLang="en-US" sz="2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0" fontAlgn="base" hangingPunct="0"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Tehisintellekt</a:t>
            </a:r>
            <a:r>
              <a:rPr lang="en-US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aitab</a:t>
            </a:r>
            <a:r>
              <a:rPr lang="en-US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jälgida</a:t>
            </a:r>
            <a:r>
              <a:rPr lang="en-US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ringlussevõtu</a:t>
            </a:r>
            <a:r>
              <a:rPr lang="en-US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määrasid</a:t>
            </a:r>
            <a:r>
              <a:rPr lang="en-US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ja </a:t>
            </a:r>
            <a:r>
              <a:rPr lang="en-US" alt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parandada</a:t>
            </a:r>
            <a:r>
              <a:rPr lang="en-US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jäätmete</a:t>
            </a:r>
            <a:r>
              <a:rPr lang="en-US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suunamist</a:t>
            </a:r>
            <a:r>
              <a:rPr lang="en-US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eesmärgiga</a:t>
            </a:r>
            <a:r>
              <a:rPr lang="en-US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saavutada</a:t>
            </a:r>
            <a:r>
              <a:rPr lang="en-US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nulljäätmete</a:t>
            </a:r>
            <a:r>
              <a:rPr lang="en-US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tootmine</a:t>
            </a:r>
            <a:r>
              <a:rPr lang="en-US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altLang="en-US" sz="2400" i="0" u="none" strike="noStrike" cap="none" normalizeH="0" baseline="0" dirty="0">
              <a:ln>
                <a:noFill/>
              </a:ln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1577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blueprints&#10;&#10;Description automatically generated">
            <a:extLst>
              <a:ext uri="{FF2B5EF4-FFF2-40B4-BE49-F238E27FC236}">
                <a16:creationId xmlns:a16="http://schemas.microsoft.com/office/drawing/2014/main" id="{0C633EDF-ACB4-9A6D-977F-38DA938CD0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9606" r="21351"/>
          <a:stretch/>
        </p:blipFill>
        <p:spPr>
          <a:xfrm>
            <a:off x="6820678" y="10"/>
            <a:ext cx="537132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A079F8-E30A-9D29-49EC-83F5CFBC0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606" y="160062"/>
            <a:ext cx="5457394" cy="838315"/>
          </a:xfrm>
        </p:spPr>
        <p:txBody>
          <a:bodyPr anchor="ctr">
            <a:normAutofit/>
          </a:bodyPr>
          <a:lstStyle/>
          <a:p>
            <a:r>
              <a:rPr lang="et-EE" sz="4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Detailne</a:t>
            </a:r>
            <a:r>
              <a:rPr lang="en-US" sz="4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teostusplaan</a:t>
            </a:r>
            <a:endParaRPr lang="en-IN" sz="4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1E264B-F32E-98C9-5C20-59043AD92C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07707"/>
            <a:ext cx="6727371" cy="5850294"/>
          </a:xfrm>
        </p:spPr>
        <p:txBody>
          <a:bodyPr anchor="ctr">
            <a:noAutofit/>
          </a:bodyPr>
          <a:lstStyle/>
          <a:p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Eesmärk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Kasutada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tehisintellekti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Nike'i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jätkusuutlikkuse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algatuste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optimeerimiseks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jälgides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ja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analüüsides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kriitilisi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keskkonnanäitajaid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kogu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tarneahelas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t-EE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Süsiniku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jalajälje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vähendamine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Kasutada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tehisintellekti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algoritme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heitkoguste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jälgimiseks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ja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minimeerimiseks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igas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tootmise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ja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levitamise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etapis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t-EE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Ressursitõhusus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Kasutada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ennustavat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analüütikat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energia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vee ja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tooraine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tarbimise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optimeerimiseks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t-EE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Jäätmete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minimeerimine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Tehisintellektil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põhinev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jäätmetekke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suundumuste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analüüs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ringlussevõtu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suurendamiseks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ja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prügilasse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ladestamise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vähendamiseks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t-EE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Tarnijate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vastavus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Jälgida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tarnijate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vastavust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jätkusuutlikkuse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standarditele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märgistades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mittevastavused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kiireks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tegutsemiseks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t-EE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Tehisintellekti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tööriistad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ja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tehnikad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endParaRPr lang="et-EE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Masinõpe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Ennustavaks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modelleerimiseks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ja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optimeerimiseks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t-EE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Andmeanalüüs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Reaalajas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ülevaated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andurite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ja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asjade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interneti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andmetest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t-EE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Simulatsioon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Stsenaariumide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planeerimine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keskkonnamõju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kohta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erinevate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jätkusuutlikkuse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strateegiate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raames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IN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16425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7B661-C2D4-CB5B-711E-B25105BD8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272" y="178514"/>
            <a:ext cx="9385041" cy="1325563"/>
          </a:xfrm>
        </p:spPr>
        <p:txBody>
          <a:bodyPr/>
          <a:lstStyle/>
          <a:p>
            <a:pPr algn="ctr"/>
            <a:r>
              <a:rPr lang="et-EE" dirty="0"/>
              <a:t>Initsiatiivide</a:t>
            </a:r>
            <a:r>
              <a:rPr lang="en-US" dirty="0"/>
              <a:t> </a:t>
            </a:r>
            <a:r>
              <a:rPr lang="en-US" dirty="0" err="1"/>
              <a:t>rakendamise</a:t>
            </a:r>
            <a:r>
              <a:rPr lang="en-US" dirty="0"/>
              <a:t> </a:t>
            </a:r>
            <a:r>
              <a:rPr lang="en-US" dirty="0" err="1"/>
              <a:t>hindamine</a:t>
            </a:r>
            <a:endParaRPr lang="en-IN" dirty="0"/>
          </a:p>
        </p:txBody>
      </p:sp>
      <p:graphicFrame>
        <p:nvGraphicFramePr>
          <p:cNvPr id="14" name="Content Placeholder 2">
            <a:extLst>
              <a:ext uri="{FF2B5EF4-FFF2-40B4-BE49-F238E27FC236}">
                <a16:creationId xmlns:a16="http://schemas.microsoft.com/office/drawing/2014/main" id="{EB44EAD1-33B1-2FB5-2055-7EFD86C156C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7088381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5370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38F72-69E5-8DCC-E3F8-D6B0092D0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081" y="228046"/>
            <a:ext cx="10515600" cy="1133499"/>
          </a:xfrm>
        </p:spPr>
        <p:txBody>
          <a:bodyPr>
            <a:normAutofit/>
          </a:bodyPr>
          <a:lstStyle/>
          <a:p>
            <a:pPr algn="ctr"/>
            <a:r>
              <a:rPr lang="et-EE" sz="5200" dirty="0"/>
              <a:t>Juurutamine funktsioonide kaupa</a:t>
            </a:r>
            <a:endParaRPr lang="en-IN" sz="5200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3DAD5BE-2340-78A4-EE09-931E0FCD5410}"/>
              </a:ext>
            </a:extLst>
          </p:cNvPr>
          <p:cNvSpPr/>
          <p:nvPr/>
        </p:nvSpPr>
        <p:spPr>
          <a:xfrm>
            <a:off x="1675584" y="2540401"/>
            <a:ext cx="1464671" cy="1464671"/>
          </a:xfrm>
          <a:prstGeom prst="ellipse">
            <a:avLst/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bg1">
              <a:lumMod val="95000"/>
              <a:hueOff val="0"/>
              <a:satOff val="0"/>
              <a:lumOff val="0"/>
              <a:alphaOff val="0"/>
            </a:schemeClr>
          </a:fillRef>
          <a:effectRef idx="0">
            <a:schemeClr val="bg1">
              <a:lumMod val="9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IN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2D4FED9-5ED7-4D99-BC25-CD6EB658F67B}"/>
              </a:ext>
            </a:extLst>
          </p:cNvPr>
          <p:cNvSpPr/>
          <p:nvPr/>
        </p:nvSpPr>
        <p:spPr>
          <a:xfrm>
            <a:off x="4154625" y="2550956"/>
            <a:ext cx="1464671" cy="1464671"/>
          </a:xfrm>
          <a:prstGeom prst="ellipse">
            <a:avLst/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bg1">
              <a:lumMod val="95000"/>
              <a:hueOff val="0"/>
              <a:satOff val="0"/>
              <a:lumOff val="0"/>
              <a:alphaOff val="0"/>
            </a:schemeClr>
          </a:fillRef>
          <a:effectRef idx="0">
            <a:schemeClr val="bg1">
              <a:lumMod val="9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IN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84C7656-CBAE-F5A2-78D9-FD1E975CDBB4}"/>
              </a:ext>
            </a:extLst>
          </p:cNvPr>
          <p:cNvSpPr/>
          <p:nvPr/>
        </p:nvSpPr>
        <p:spPr>
          <a:xfrm>
            <a:off x="6572706" y="2540397"/>
            <a:ext cx="1464671" cy="1464671"/>
          </a:xfrm>
          <a:prstGeom prst="ellipse">
            <a:avLst/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bg1">
              <a:lumMod val="95000"/>
              <a:hueOff val="0"/>
              <a:satOff val="0"/>
              <a:lumOff val="0"/>
              <a:alphaOff val="0"/>
            </a:schemeClr>
          </a:fillRef>
          <a:effectRef idx="0">
            <a:schemeClr val="bg1">
              <a:lumMod val="9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IN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1DE5CA8-7011-3D19-EFED-8E0702EA6CDF}"/>
              </a:ext>
            </a:extLst>
          </p:cNvPr>
          <p:cNvSpPr/>
          <p:nvPr/>
        </p:nvSpPr>
        <p:spPr>
          <a:xfrm>
            <a:off x="8990787" y="2540396"/>
            <a:ext cx="1464671" cy="1464671"/>
          </a:xfrm>
          <a:prstGeom prst="ellipse">
            <a:avLst/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bg1">
              <a:lumMod val="95000"/>
              <a:hueOff val="0"/>
              <a:satOff val="0"/>
              <a:lumOff val="0"/>
              <a:alphaOff val="0"/>
            </a:schemeClr>
          </a:fillRef>
          <a:effectRef idx="0">
            <a:schemeClr val="bg1">
              <a:lumMod val="9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IN"/>
          </a:p>
        </p:txBody>
      </p:sp>
      <p:graphicFrame>
        <p:nvGraphicFramePr>
          <p:cNvPr id="18" name="Content Placeholder 2">
            <a:extLst>
              <a:ext uri="{FF2B5EF4-FFF2-40B4-BE49-F238E27FC236}">
                <a16:creationId xmlns:a16="http://schemas.microsoft.com/office/drawing/2014/main" id="{57E6F82A-795D-2522-6020-6415FC795DE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08357430"/>
              </p:ext>
            </p:extLst>
          </p:nvPr>
        </p:nvGraphicFramePr>
        <p:xfrm>
          <a:off x="838200" y="2145178"/>
          <a:ext cx="105156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520245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89D00-D1B2-14FB-114F-43AF08C8D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046231"/>
          </a:xfrm>
        </p:spPr>
        <p:txBody>
          <a:bodyPr anchor="b">
            <a:normAutofit fontScale="90000"/>
          </a:bodyPr>
          <a:lstStyle/>
          <a:p>
            <a:r>
              <a:rPr lang="en-US" sz="4200" dirty="0" err="1"/>
              <a:t>Jälgimis</a:t>
            </a:r>
            <a:r>
              <a:rPr lang="en-US" sz="4200" dirty="0"/>
              <a:t>- ja </a:t>
            </a:r>
            <a:r>
              <a:rPr lang="en-US" sz="4200" dirty="0" err="1"/>
              <a:t>aruandlusmeetodid</a:t>
            </a:r>
            <a:r>
              <a:rPr lang="en-US" sz="4200" dirty="0"/>
              <a:t>.</a:t>
            </a:r>
            <a:endParaRPr lang="en-IN" sz="4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C49ACA-A123-9E50-90A6-34767F7E21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1623527"/>
            <a:ext cx="4243589" cy="4570040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en-US" dirty="0" err="1">
                <a:highlight>
                  <a:srgbClr val="C0C0C0"/>
                </a:highlight>
              </a:rPr>
              <a:t>Reaalajas</a:t>
            </a:r>
            <a:r>
              <a:rPr lang="en-US" dirty="0">
                <a:highlight>
                  <a:srgbClr val="C0C0C0"/>
                </a:highlight>
              </a:rPr>
              <a:t> </a:t>
            </a:r>
            <a:r>
              <a:rPr lang="et-EE" dirty="0">
                <a:highlight>
                  <a:srgbClr val="C0C0C0"/>
                </a:highlight>
              </a:rPr>
              <a:t>andmed</a:t>
            </a:r>
          </a:p>
          <a:p>
            <a:r>
              <a:rPr lang="en-US" dirty="0" err="1"/>
              <a:t>Süsiniku</a:t>
            </a:r>
            <a:r>
              <a:rPr lang="en-US" dirty="0"/>
              <a:t> </a:t>
            </a:r>
            <a:r>
              <a:rPr lang="en-US" dirty="0" err="1"/>
              <a:t>jalajälg</a:t>
            </a:r>
            <a:r>
              <a:rPr lang="en-US" dirty="0"/>
              <a:t>: </a:t>
            </a:r>
            <a:r>
              <a:rPr lang="en-US" dirty="0" err="1"/>
              <a:t>Jälgige</a:t>
            </a:r>
            <a:r>
              <a:rPr lang="en-US" dirty="0"/>
              <a:t> </a:t>
            </a:r>
            <a:r>
              <a:rPr lang="en-US" dirty="0" err="1"/>
              <a:t>heitkoguseid</a:t>
            </a:r>
            <a:r>
              <a:rPr lang="en-US" dirty="0"/>
              <a:t> </a:t>
            </a:r>
            <a:r>
              <a:rPr lang="en-US" dirty="0" err="1"/>
              <a:t>etappide</a:t>
            </a:r>
            <a:r>
              <a:rPr lang="en-US" dirty="0"/>
              <a:t> </a:t>
            </a:r>
            <a:r>
              <a:rPr lang="en-US" dirty="0" err="1"/>
              <a:t>lõikes</a:t>
            </a:r>
            <a:r>
              <a:rPr lang="en-US" dirty="0"/>
              <a:t> </a:t>
            </a:r>
            <a:r>
              <a:rPr lang="en-US" dirty="0" err="1"/>
              <a:t>reaalajas</a:t>
            </a:r>
            <a:r>
              <a:rPr lang="en-US" dirty="0"/>
              <a:t> </a:t>
            </a:r>
            <a:r>
              <a:rPr lang="en-US" dirty="0" err="1"/>
              <a:t>sisendandmete</a:t>
            </a:r>
            <a:r>
              <a:rPr lang="en-US" dirty="0"/>
              <a:t> </a:t>
            </a:r>
            <a:r>
              <a:rPr lang="en-US" dirty="0" err="1"/>
              <a:t>abil</a:t>
            </a:r>
            <a:r>
              <a:rPr lang="en-US" dirty="0"/>
              <a:t>.</a:t>
            </a:r>
            <a:endParaRPr lang="et-EE" dirty="0"/>
          </a:p>
          <a:p>
            <a:r>
              <a:rPr lang="en-US" dirty="0" err="1"/>
              <a:t>Ressursside</a:t>
            </a:r>
            <a:r>
              <a:rPr lang="en-US" dirty="0"/>
              <a:t> </a:t>
            </a:r>
            <a:r>
              <a:rPr lang="en-US" dirty="0" err="1"/>
              <a:t>kasutamine</a:t>
            </a:r>
            <a:r>
              <a:rPr lang="en-US" dirty="0"/>
              <a:t>: </a:t>
            </a:r>
            <a:r>
              <a:rPr lang="en-US" dirty="0" err="1"/>
              <a:t>Jälgige</a:t>
            </a:r>
            <a:r>
              <a:rPr lang="en-US" dirty="0"/>
              <a:t> </a:t>
            </a:r>
            <a:r>
              <a:rPr lang="en-US" dirty="0" err="1"/>
              <a:t>energia</a:t>
            </a:r>
            <a:r>
              <a:rPr lang="en-US" dirty="0"/>
              <a:t>- ja </a:t>
            </a:r>
            <a:r>
              <a:rPr lang="en-US" dirty="0" err="1"/>
              <a:t>veetarbimist</a:t>
            </a:r>
            <a:r>
              <a:rPr lang="en-US" dirty="0"/>
              <a:t> </a:t>
            </a:r>
            <a:r>
              <a:rPr lang="en-US" dirty="0" err="1"/>
              <a:t>kogu</a:t>
            </a:r>
            <a:r>
              <a:rPr lang="en-US" dirty="0"/>
              <a:t> </a:t>
            </a:r>
            <a:r>
              <a:rPr lang="en-US" dirty="0" err="1"/>
              <a:t>tarneahelas</a:t>
            </a:r>
            <a:r>
              <a:rPr lang="en-US" dirty="0"/>
              <a:t>. </a:t>
            </a:r>
            <a:endParaRPr lang="et-EE" dirty="0"/>
          </a:p>
          <a:p>
            <a:r>
              <a:rPr lang="en-US" dirty="0" err="1"/>
              <a:t>Tarnijate</a:t>
            </a:r>
            <a:r>
              <a:rPr lang="en-US" dirty="0"/>
              <a:t> </a:t>
            </a:r>
            <a:r>
              <a:rPr lang="en-US" dirty="0" err="1"/>
              <a:t>vastavus</a:t>
            </a:r>
            <a:r>
              <a:rPr lang="en-US" dirty="0"/>
              <a:t>: </a:t>
            </a:r>
            <a:r>
              <a:rPr lang="en-US" dirty="0" err="1"/>
              <a:t>Värskendage</a:t>
            </a:r>
            <a:r>
              <a:rPr lang="en-US" dirty="0"/>
              <a:t> </a:t>
            </a:r>
            <a:r>
              <a:rPr lang="en-US" dirty="0" err="1"/>
              <a:t>regulaarselt</a:t>
            </a:r>
            <a:r>
              <a:rPr lang="en-US" dirty="0"/>
              <a:t> </a:t>
            </a:r>
            <a:r>
              <a:rPr lang="en-US" dirty="0" err="1"/>
              <a:t>keskkonnaskoori</a:t>
            </a:r>
            <a:r>
              <a:rPr lang="en-US" dirty="0"/>
              <a:t> ja </a:t>
            </a:r>
            <a:r>
              <a:rPr lang="en-US" dirty="0" err="1"/>
              <a:t>sertifikaate</a:t>
            </a:r>
            <a:r>
              <a:rPr lang="en-US" dirty="0"/>
              <a:t>, et </a:t>
            </a:r>
            <a:r>
              <a:rPr lang="en-US" dirty="0" err="1"/>
              <a:t>säilitada</a:t>
            </a:r>
            <a:r>
              <a:rPr lang="en-US" dirty="0"/>
              <a:t> </a:t>
            </a:r>
            <a:r>
              <a:rPr lang="en-US" dirty="0" err="1"/>
              <a:t>kõrged</a:t>
            </a:r>
            <a:r>
              <a:rPr lang="en-US" dirty="0"/>
              <a:t> </a:t>
            </a:r>
            <a:r>
              <a:rPr lang="en-US" dirty="0" err="1"/>
              <a:t>standardid</a:t>
            </a:r>
            <a:r>
              <a:rPr lang="en-US" dirty="0"/>
              <a:t>.</a:t>
            </a:r>
            <a:endParaRPr lang="et-EE" dirty="0"/>
          </a:p>
          <a:p>
            <a:r>
              <a:rPr lang="en-US" dirty="0" err="1"/>
              <a:t>Aruandlussagedus</a:t>
            </a:r>
            <a:r>
              <a:rPr lang="en-US" dirty="0"/>
              <a:t>: </a:t>
            </a:r>
            <a:r>
              <a:rPr lang="en-US" dirty="0" err="1"/>
              <a:t>Igakuised</a:t>
            </a:r>
            <a:r>
              <a:rPr lang="en-US" dirty="0"/>
              <a:t> </a:t>
            </a:r>
            <a:r>
              <a:rPr lang="en-US" dirty="0" err="1"/>
              <a:t>värskendused</a:t>
            </a:r>
            <a:r>
              <a:rPr lang="en-US" dirty="0"/>
              <a:t> </a:t>
            </a:r>
            <a:r>
              <a:rPr lang="en-US" dirty="0" err="1"/>
              <a:t>vastavuse</a:t>
            </a:r>
            <a:r>
              <a:rPr lang="en-US" dirty="0"/>
              <a:t>, </a:t>
            </a:r>
            <a:r>
              <a:rPr lang="en-US" dirty="0" err="1"/>
              <a:t>jäätmekäitluse</a:t>
            </a:r>
            <a:r>
              <a:rPr lang="en-US" dirty="0"/>
              <a:t> ja </a:t>
            </a:r>
            <a:r>
              <a:rPr lang="en-US" dirty="0" err="1"/>
              <a:t>ressursside</a:t>
            </a:r>
            <a:r>
              <a:rPr lang="en-US" dirty="0"/>
              <a:t> </a:t>
            </a:r>
            <a:r>
              <a:rPr lang="en-US" dirty="0" err="1"/>
              <a:t>kasutamise</a:t>
            </a:r>
            <a:r>
              <a:rPr lang="en-US" dirty="0"/>
              <a:t> </a:t>
            </a:r>
            <a:r>
              <a:rPr lang="en-US" dirty="0" err="1"/>
              <a:t>kohta</a:t>
            </a:r>
            <a:r>
              <a:rPr lang="en-US" dirty="0"/>
              <a:t>, et </a:t>
            </a:r>
            <a:r>
              <a:rPr lang="en-US" dirty="0" err="1"/>
              <a:t>hinnata</a:t>
            </a:r>
            <a:r>
              <a:rPr lang="en-US" dirty="0"/>
              <a:t> </a:t>
            </a:r>
            <a:r>
              <a:rPr lang="en-US" dirty="0" err="1"/>
              <a:t>jätkusuutlikkuse</a:t>
            </a:r>
            <a:r>
              <a:rPr lang="en-US" dirty="0"/>
              <a:t> </a:t>
            </a:r>
            <a:r>
              <a:rPr lang="en-US" dirty="0" err="1"/>
              <a:t>edenemist</a:t>
            </a:r>
            <a:r>
              <a:rPr lang="en-US" dirty="0"/>
              <a:t>.</a:t>
            </a:r>
          </a:p>
        </p:txBody>
      </p:sp>
      <p:pic>
        <p:nvPicPr>
          <p:cNvPr id="5" name="Picture 4" descr="Digital financial graph">
            <a:extLst>
              <a:ext uri="{FF2B5EF4-FFF2-40B4-BE49-F238E27FC236}">
                <a16:creationId xmlns:a16="http://schemas.microsoft.com/office/drawing/2014/main" id="{BD64E884-642E-9B8F-8B28-059455ED6C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542" r="17037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562562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A54EBD-57DD-0286-28EA-F24011324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365125"/>
            <a:ext cx="11090276" cy="1325563"/>
          </a:xfrm>
        </p:spPr>
        <p:txBody>
          <a:bodyPr>
            <a:normAutofit/>
          </a:bodyPr>
          <a:lstStyle/>
          <a:p>
            <a:r>
              <a:rPr lang="en-US" sz="4000" dirty="0" err="1"/>
              <a:t>Pidevad</a:t>
            </a:r>
            <a:r>
              <a:rPr lang="en-US" sz="4000" dirty="0"/>
              <a:t> </a:t>
            </a:r>
            <a:r>
              <a:rPr lang="en-US" sz="4000" dirty="0" err="1"/>
              <a:t>kohandused</a:t>
            </a:r>
            <a:r>
              <a:rPr lang="en-US" sz="4000" dirty="0"/>
              <a:t> </a:t>
            </a:r>
            <a:r>
              <a:rPr lang="en-US" sz="4000" dirty="0" err="1"/>
              <a:t>reaalajas</a:t>
            </a:r>
            <a:r>
              <a:rPr lang="en-US" sz="4000" dirty="0"/>
              <a:t> </a:t>
            </a:r>
            <a:r>
              <a:rPr lang="en-US" sz="4000" dirty="0" err="1"/>
              <a:t>andmete</a:t>
            </a:r>
            <a:r>
              <a:rPr lang="en-US" sz="4000" dirty="0"/>
              <a:t> ja </a:t>
            </a:r>
            <a:r>
              <a:rPr lang="en-US" sz="4000" dirty="0" err="1"/>
              <a:t>tehisintellekti</a:t>
            </a:r>
            <a:r>
              <a:rPr lang="en-US" sz="4000" dirty="0"/>
              <a:t> </a:t>
            </a:r>
            <a:r>
              <a:rPr lang="en-US" sz="4000" dirty="0" err="1"/>
              <a:t>analüüsi</a:t>
            </a:r>
            <a:r>
              <a:rPr lang="en-US" sz="4000" dirty="0"/>
              <a:t> </a:t>
            </a:r>
            <a:r>
              <a:rPr lang="en-US" sz="4000" dirty="0" err="1"/>
              <a:t>põhjal</a:t>
            </a:r>
            <a:r>
              <a:rPr lang="et-EE" sz="4000"/>
              <a:t>.</a:t>
            </a:r>
            <a:r>
              <a:rPr lang="en-US" sz="4000"/>
              <a:t> </a:t>
            </a:r>
            <a:r>
              <a:rPr lang="en-US" sz="4000" dirty="0" err="1"/>
              <a:t>Pidev</a:t>
            </a:r>
            <a:r>
              <a:rPr lang="en-US" sz="4000" dirty="0"/>
              <a:t> </a:t>
            </a:r>
            <a:r>
              <a:rPr lang="en-US" sz="4000" dirty="0" err="1"/>
              <a:t>täiustamine</a:t>
            </a:r>
            <a:endParaRPr lang="en-IN" sz="4000" dirty="0"/>
          </a:p>
        </p:txBody>
      </p:sp>
      <p:graphicFrame>
        <p:nvGraphicFramePr>
          <p:cNvPr id="33" name="Content Placeholder 2">
            <a:extLst>
              <a:ext uri="{FF2B5EF4-FFF2-40B4-BE49-F238E27FC236}">
                <a16:creationId xmlns:a16="http://schemas.microsoft.com/office/drawing/2014/main" id="{776FE22C-1634-E126-E1F1-36C17DF4BBA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00775231"/>
              </p:ext>
            </p:extLst>
          </p:nvPr>
        </p:nvGraphicFramePr>
        <p:xfrm>
          <a:off x="387191" y="2060891"/>
          <a:ext cx="11417618" cy="44319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187010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66AC9-102D-A7D8-FDE4-C949AD28D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354" y="435597"/>
            <a:ext cx="4232994" cy="1831742"/>
          </a:xfrm>
        </p:spPr>
        <p:txBody>
          <a:bodyPr anchor="t">
            <a:normAutofit fontScale="90000"/>
          </a:bodyPr>
          <a:lstStyle/>
          <a:p>
            <a:r>
              <a:rPr lang="en-IN" sz="4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Jätkusuutlikkuse</a:t>
            </a:r>
            <a:r>
              <a:rPr lang="en-IN" sz="4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4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algatuse</a:t>
            </a:r>
            <a:r>
              <a:rPr lang="en-IN" sz="4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4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soovitused</a:t>
            </a:r>
            <a:endParaRPr lang="en-IN" sz="4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 descr="A group of people sitting around a table with laptops and papers&#10;&#10;Description automatically generated">
            <a:extLst>
              <a:ext uri="{FF2B5EF4-FFF2-40B4-BE49-F238E27FC236}">
                <a16:creationId xmlns:a16="http://schemas.microsoft.com/office/drawing/2014/main" id="{C0ECA4FA-EB5C-73FB-1299-DE287D5419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21" b="3890"/>
          <a:stretch/>
        </p:blipFill>
        <p:spPr>
          <a:xfrm>
            <a:off x="0" y="3247053"/>
            <a:ext cx="5130416" cy="2985796"/>
          </a:xfrm>
          <a:custGeom>
            <a:avLst/>
            <a:gdLst/>
            <a:ahLst/>
            <a:cxnLst/>
            <a:rect l="l" t="t" r="r" b="b"/>
            <a:pathLst>
              <a:path w="6448424" h="3752849">
                <a:moveTo>
                  <a:pt x="0" y="0"/>
                </a:moveTo>
                <a:lnTo>
                  <a:pt x="137978" y="22215"/>
                </a:lnTo>
                <a:cubicBezTo>
                  <a:pt x="196046" y="32277"/>
                  <a:pt x="252469" y="42437"/>
                  <a:pt x="295660" y="49771"/>
                </a:cubicBezTo>
                <a:cubicBezTo>
                  <a:pt x="364885" y="66610"/>
                  <a:pt x="403214" y="32071"/>
                  <a:pt x="456941" y="65635"/>
                </a:cubicBezTo>
                <a:cubicBezTo>
                  <a:pt x="529612" y="69090"/>
                  <a:pt x="662508" y="71245"/>
                  <a:pt x="731691" y="70501"/>
                </a:cubicBezTo>
                <a:cubicBezTo>
                  <a:pt x="768741" y="62400"/>
                  <a:pt x="808263" y="64633"/>
                  <a:pt x="841820" y="61171"/>
                </a:cubicBezTo>
                <a:cubicBezTo>
                  <a:pt x="958973" y="43639"/>
                  <a:pt x="1009730" y="45863"/>
                  <a:pt x="1068219" y="39136"/>
                </a:cubicBezTo>
                <a:cubicBezTo>
                  <a:pt x="1104329" y="33447"/>
                  <a:pt x="1156536" y="44203"/>
                  <a:pt x="1174190" y="38808"/>
                </a:cubicBezTo>
                <a:cubicBezTo>
                  <a:pt x="1188943" y="36385"/>
                  <a:pt x="1213832" y="14880"/>
                  <a:pt x="1225923" y="34507"/>
                </a:cubicBezTo>
                <a:cubicBezTo>
                  <a:pt x="1305283" y="8501"/>
                  <a:pt x="1319617" y="30839"/>
                  <a:pt x="1385617" y="18003"/>
                </a:cubicBezTo>
                <a:cubicBezTo>
                  <a:pt x="1461876" y="-26747"/>
                  <a:pt x="1519510" y="56342"/>
                  <a:pt x="1563967" y="4638"/>
                </a:cubicBezTo>
                <a:lnTo>
                  <a:pt x="1676634" y="10582"/>
                </a:lnTo>
                <a:lnTo>
                  <a:pt x="1769429" y="20265"/>
                </a:lnTo>
                <a:cubicBezTo>
                  <a:pt x="1790625" y="23534"/>
                  <a:pt x="1880369" y="18448"/>
                  <a:pt x="1900584" y="27732"/>
                </a:cubicBezTo>
                <a:cubicBezTo>
                  <a:pt x="2072430" y="22762"/>
                  <a:pt x="2014935" y="5831"/>
                  <a:pt x="2127041" y="22101"/>
                </a:cubicBezTo>
                <a:cubicBezTo>
                  <a:pt x="2168847" y="65820"/>
                  <a:pt x="2153052" y="28773"/>
                  <a:pt x="2211644" y="44507"/>
                </a:cubicBezTo>
                <a:cubicBezTo>
                  <a:pt x="2211201" y="9921"/>
                  <a:pt x="2277596" y="73686"/>
                  <a:pt x="2299605" y="38004"/>
                </a:cubicBezTo>
                <a:cubicBezTo>
                  <a:pt x="2309570" y="41997"/>
                  <a:pt x="2318531" y="46991"/>
                  <a:pt x="2327359" y="52270"/>
                </a:cubicBezTo>
                <a:lnTo>
                  <a:pt x="2331995" y="55017"/>
                </a:lnTo>
                <a:lnTo>
                  <a:pt x="2353777" y="59755"/>
                </a:lnTo>
                <a:lnTo>
                  <a:pt x="2355893" y="68914"/>
                </a:lnTo>
                <a:lnTo>
                  <a:pt x="2385794" y="81650"/>
                </a:lnTo>
                <a:cubicBezTo>
                  <a:pt x="2397613" y="85211"/>
                  <a:pt x="2411061" y="87627"/>
                  <a:pt x="2427010" y="88184"/>
                </a:cubicBezTo>
                <a:cubicBezTo>
                  <a:pt x="2486314" y="76422"/>
                  <a:pt x="2553170" y="126870"/>
                  <a:pt x="2627153" y="110451"/>
                </a:cubicBezTo>
                <a:cubicBezTo>
                  <a:pt x="2653722" y="107383"/>
                  <a:pt x="2732043" y="116068"/>
                  <a:pt x="2744462" y="128780"/>
                </a:cubicBezTo>
                <a:cubicBezTo>
                  <a:pt x="2760299" y="132873"/>
                  <a:pt x="2780248" y="130843"/>
                  <a:pt x="2785202" y="143610"/>
                </a:cubicBezTo>
                <a:cubicBezTo>
                  <a:pt x="2794558" y="159316"/>
                  <a:pt x="2856498" y="142821"/>
                  <a:pt x="2844667" y="159029"/>
                </a:cubicBezTo>
                <a:cubicBezTo>
                  <a:pt x="2888530" y="147871"/>
                  <a:pt x="2914187" y="181391"/>
                  <a:pt x="2946649" y="192330"/>
                </a:cubicBezTo>
                <a:cubicBezTo>
                  <a:pt x="2981872" y="180417"/>
                  <a:pt x="3015239" y="215115"/>
                  <a:pt x="3088812" y="226485"/>
                </a:cubicBezTo>
                <a:cubicBezTo>
                  <a:pt x="3127734" y="212524"/>
                  <a:pt x="3138301" y="234381"/>
                  <a:pt x="3208669" y="217774"/>
                </a:cubicBezTo>
                <a:cubicBezTo>
                  <a:pt x="3242208" y="219284"/>
                  <a:pt x="3229623" y="233297"/>
                  <a:pt x="3290045" y="235553"/>
                </a:cubicBezTo>
                <a:cubicBezTo>
                  <a:pt x="3399655" y="215239"/>
                  <a:pt x="3444518" y="245862"/>
                  <a:pt x="3529335" y="249571"/>
                </a:cubicBezTo>
                <a:cubicBezTo>
                  <a:pt x="3623697" y="257405"/>
                  <a:pt x="3587652" y="268832"/>
                  <a:pt x="3716766" y="252690"/>
                </a:cubicBezTo>
                <a:cubicBezTo>
                  <a:pt x="3723469" y="267318"/>
                  <a:pt x="3737863" y="269842"/>
                  <a:pt x="3765333" y="266823"/>
                </a:cubicBezTo>
                <a:cubicBezTo>
                  <a:pt x="3810754" y="271601"/>
                  <a:pt x="3792745" y="303866"/>
                  <a:pt x="3846897" y="290090"/>
                </a:cubicBezTo>
                <a:cubicBezTo>
                  <a:pt x="3830941" y="306608"/>
                  <a:pt x="3929114" y="308026"/>
                  <a:pt x="3900217" y="323590"/>
                </a:cubicBezTo>
                <a:cubicBezTo>
                  <a:pt x="3922367" y="343425"/>
                  <a:pt x="3948574" y="318948"/>
                  <a:pt x="3971444" y="336662"/>
                </a:cubicBezTo>
                <a:cubicBezTo>
                  <a:pt x="4002781" y="344193"/>
                  <a:pt x="3960997" y="315419"/>
                  <a:pt x="3997868" y="318867"/>
                </a:cubicBezTo>
                <a:cubicBezTo>
                  <a:pt x="4041159" y="326219"/>
                  <a:pt x="4055435" y="293981"/>
                  <a:pt x="4070852" y="339615"/>
                </a:cubicBezTo>
                <a:cubicBezTo>
                  <a:pt x="4121286" y="335828"/>
                  <a:pt x="4121920" y="355506"/>
                  <a:pt x="4180483" y="373369"/>
                </a:cubicBezTo>
                <a:cubicBezTo>
                  <a:pt x="4211379" y="366707"/>
                  <a:pt x="4230171" y="374664"/>
                  <a:pt x="4246264" y="387458"/>
                </a:cubicBezTo>
                <a:cubicBezTo>
                  <a:pt x="4308508" y="393310"/>
                  <a:pt x="4357326" y="416142"/>
                  <a:pt x="4423169" y="431783"/>
                </a:cubicBezTo>
                <a:lnTo>
                  <a:pt x="4446752" y="435383"/>
                </a:lnTo>
                <a:lnTo>
                  <a:pt x="4446954" y="435566"/>
                </a:lnTo>
                <a:cubicBezTo>
                  <a:pt x="4508528" y="480137"/>
                  <a:pt x="4617740" y="529869"/>
                  <a:pt x="4662523" y="553169"/>
                </a:cubicBezTo>
                <a:cubicBezTo>
                  <a:pt x="4720320" y="547046"/>
                  <a:pt x="4678644" y="560102"/>
                  <a:pt x="4715641" y="575354"/>
                </a:cubicBezTo>
                <a:cubicBezTo>
                  <a:pt x="4682056" y="593278"/>
                  <a:pt x="4768370" y="586520"/>
                  <a:pt x="4742071" y="614016"/>
                </a:cubicBezTo>
                <a:cubicBezTo>
                  <a:pt x="4749637" y="615922"/>
                  <a:pt x="4757797" y="616899"/>
                  <a:pt x="4766183" y="617675"/>
                </a:cubicBezTo>
                <a:lnTo>
                  <a:pt x="4770562" y="618094"/>
                </a:lnTo>
                <a:lnTo>
                  <a:pt x="4783240" y="624350"/>
                </a:lnTo>
                <a:lnTo>
                  <a:pt x="4792882" y="620401"/>
                </a:lnTo>
                <a:lnTo>
                  <a:pt x="4816310" y="625721"/>
                </a:lnTo>
                <a:cubicBezTo>
                  <a:pt x="4824144" y="628595"/>
                  <a:pt x="4831482" y="632720"/>
                  <a:pt x="4837953" y="638824"/>
                </a:cubicBezTo>
                <a:cubicBezTo>
                  <a:pt x="4848645" y="668753"/>
                  <a:pt x="4922266" y="669148"/>
                  <a:pt x="4933914" y="707398"/>
                </a:cubicBezTo>
                <a:cubicBezTo>
                  <a:pt x="4940833" y="719653"/>
                  <a:pt x="4978358" y="746502"/>
                  <a:pt x="4995259" y="744825"/>
                </a:cubicBezTo>
                <a:cubicBezTo>
                  <a:pt x="5005107" y="749034"/>
                  <a:pt x="5010567" y="758092"/>
                  <a:pt x="5024744" y="753396"/>
                </a:cubicBezTo>
                <a:cubicBezTo>
                  <a:pt x="5047511" y="761361"/>
                  <a:pt x="5109162" y="783016"/>
                  <a:pt x="5131877" y="792613"/>
                </a:cubicBezTo>
                <a:cubicBezTo>
                  <a:pt x="5132671" y="802792"/>
                  <a:pt x="5144554" y="806683"/>
                  <a:pt x="5161031" y="810975"/>
                </a:cubicBezTo>
                <a:lnTo>
                  <a:pt x="5176815" y="815342"/>
                </a:lnTo>
                <a:lnTo>
                  <a:pt x="5180064" y="831233"/>
                </a:lnTo>
                <a:cubicBezTo>
                  <a:pt x="5202966" y="819270"/>
                  <a:pt x="5188976" y="863361"/>
                  <a:pt x="5215059" y="865080"/>
                </a:cubicBezTo>
                <a:cubicBezTo>
                  <a:pt x="5235765" y="864786"/>
                  <a:pt x="5236347" y="878098"/>
                  <a:pt x="5245643" y="887119"/>
                </a:cubicBezTo>
                <a:cubicBezTo>
                  <a:pt x="5267660" y="891609"/>
                  <a:pt x="5295742" y="939348"/>
                  <a:pt x="5295952" y="957174"/>
                </a:cubicBezTo>
                <a:cubicBezTo>
                  <a:pt x="5284322" y="1008946"/>
                  <a:pt x="5374979" y="1038019"/>
                  <a:pt x="5367826" y="1079140"/>
                </a:cubicBezTo>
                <a:cubicBezTo>
                  <a:pt x="5371668" y="1089190"/>
                  <a:pt x="5377921" y="1097135"/>
                  <a:pt x="5385646" y="1103730"/>
                </a:cubicBezTo>
                <a:lnTo>
                  <a:pt x="5410965" y="1119397"/>
                </a:lnTo>
                <a:lnTo>
                  <a:pt x="5436960" y="1130910"/>
                </a:lnTo>
                <a:lnTo>
                  <a:pt x="5442083" y="1133134"/>
                </a:lnTo>
                <a:cubicBezTo>
                  <a:pt x="5451910" y="1137346"/>
                  <a:pt x="5457170" y="1169188"/>
                  <a:pt x="5465219" y="1174479"/>
                </a:cubicBezTo>
                <a:cubicBezTo>
                  <a:pt x="5488744" y="1195184"/>
                  <a:pt x="5467141" y="1223401"/>
                  <a:pt x="5488171" y="1238604"/>
                </a:cubicBezTo>
                <a:cubicBezTo>
                  <a:pt x="5523491" y="1271811"/>
                  <a:pt x="5486623" y="1305961"/>
                  <a:pt x="5562172" y="1320840"/>
                </a:cubicBezTo>
                <a:cubicBezTo>
                  <a:pt x="5601634" y="1385316"/>
                  <a:pt x="5636528" y="1453139"/>
                  <a:pt x="5686905" y="1512529"/>
                </a:cubicBezTo>
                <a:cubicBezTo>
                  <a:pt x="5729049" y="1575678"/>
                  <a:pt x="5699691" y="1553768"/>
                  <a:pt x="5748726" y="1623716"/>
                </a:cubicBezTo>
                <a:cubicBezTo>
                  <a:pt x="5783098" y="1689734"/>
                  <a:pt x="5789710" y="1639740"/>
                  <a:pt x="5842593" y="1726595"/>
                </a:cubicBezTo>
                <a:cubicBezTo>
                  <a:pt x="5837824" y="1733043"/>
                  <a:pt x="5862023" y="1845188"/>
                  <a:pt x="5861042" y="1851837"/>
                </a:cubicBezTo>
                <a:cubicBezTo>
                  <a:pt x="5874156" y="1887981"/>
                  <a:pt x="5901790" y="1919218"/>
                  <a:pt x="5921290" y="1943460"/>
                </a:cubicBezTo>
                <a:lnTo>
                  <a:pt x="5978046" y="1997284"/>
                </a:lnTo>
                <a:lnTo>
                  <a:pt x="5992479" y="2056720"/>
                </a:lnTo>
                <a:cubicBezTo>
                  <a:pt x="6011078" y="2079033"/>
                  <a:pt x="6072687" y="2117397"/>
                  <a:pt x="6089639" y="2131171"/>
                </a:cubicBezTo>
                <a:lnTo>
                  <a:pt x="6094199" y="2139379"/>
                </a:lnTo>
                <a:lnTo>
                  <a:pt x="6094822" y="2139386"/>
                </a:lnTo>
                <a:cubicBezTo>
                  <a:pt x="6096947" y="2140841"/>
                  <a:pt x="6098876" y="2143416"/>
                  <a:pt x="6100692" y="2147736"/>
                </a:cubicBezTo>
                <a:lnTo>
                  <a:pt x="6102516" y="2154343"/>
                </a:lnTo>
                <a:lnTo>
                  <a:pt x="6111361" y="2170264"/>
                </a:lnTo>
                <a:lnTo>
                  <a:pt x="6215475" y="2270153"/>
                </a:lnTo>
                <a:lnTo>
                  <a:pt x="6255966" y="2335401"/>
                </a:lnTo>
                <a:lnTo>
                  <a:pt x="6272711" y="2385144"/>
                </a:lnTo>
                <a:cubicBezTo>
                  <a:pt x="6282320" y="2406495"/>
                  <a:pt x="6299066" y="2405139"/>
                  <a:pt x="6304347" y="2439388"/>
                </a:cubicBezTo>
                <a:cubicBezTo>
                  <a:pt x="6297131" y="2486231"/>
                  <a:pt x="6325530" y="2500962"/>
                  <a:pt x="6326729" y="2549400"/>
                </a:cubicBezTo>
                <a:cubicBezTo>
                  <a:pt x="6325926" y="2572066"/>
                  <a:pt x="6339111" y="2599957"/>
                  <a:pt x="6344663" y="2628839"/>
                </a:cubicBezTo>
                <a:lnTo>
                  <a:pt x="6375811" y="2639204"/>
                </a:lnTo>
                <a:cubicBezTo>
                  <a:pt x="6375427" y="2643533"/>
                  <a:pt x="6375041" y="2647863"/>
                  <a:pt x="6374657" y="2652193"/>
                </a:cubicBezTo>
                <a:cubicBezTo>
                  <a:pt x="6373555" y="2658134"/>
                  <a:pt x="6371943" y="2662665"/>
                  <a:pt x="6369740" y="2664642"/>
                </a:cubicBezTo>
                <a:cubicBezTo>
                  <a:pt x="6368032" y="2674540"/>
                  <a:pt x="6371528" y="2686899"/>
                  <a:pt x="6361964" y="2690172"/>
                </a:cubicBezTo>
                <a:cubicBezTo>
                  <a:pt x="6350507" y="2696218"/>
                  <a:pt x="6369375" y="2734440"/>
                  <a:pt x="6355511" y="2727335"/>
                </a:cubicBezTo>
                <a:cubicBezTo>
                  <a:pt x="6358746" y="2734104"/>
                  <a:pt x="6360434" y="2742096"/>
                  <a:pt x="6361058" y="2750592"/>
                </a:cubicBezTo>
                <a:cubicBezTo>
                  <a:pt x="6361013" y="2751998"/>
                  <a:pt x="6360970" y="2753408"/>
                  <a:pt x="6360926" y="2754814"/>
                </a:cubicBezTo>
                <a:lnTo>
                  <a:pt x="6339285" y="2810353"/>
                </a:lnTo>
                <a:cubicBezTo>
                  <a:pt x="6360091" y="2854187"/>
                  <a:pt x="6313103" y="2870086"/>
                  <a:pt x="6325672" y="2908809"/>
                </a:cubicBezTo>
                <a:cubicBezTo>
                  <a:pt x="6341563" y="2966972"/>
                  <a:pt x="6291836" y="2935388"/>
                  <a:pt x="6333498" y="3009772"/>
                </a:cubicBezTo>
                <a:cubicBezTo>
                  <a:pt x="6345476" y="3039254"/>
                  <a:pt x="6345955" y="3068963"/>
                  <a:pt x="6334947" y="3095405"/>
                </a:cubicBezTo>
                <a:lnTo>
                  <a:pt x="6344768" y="3155941"/>
                </a:lnTo>
                <a:cubicBezTo>
                  <a:pt x="6348643" y="3153663"/>
                  <a:pt x="6311793" y="3186588"/>
                  <a:pt x="6314754" y="3197987"/>
                </a:cubicBezTo>
                <a:cubicBezTo>
                  <a:pt x="6318695" y="3221971"/>
                  <a:pt x="6319257" y="3226752"/>
                  <a:pt x="6304230" y="3239690"/>
                </a:cubicBezTo>
                <a:cubicBezTo>
                  <a:pt x="6306321" y="3248567"/>
                  <a:pt x="6307305" y="3254005"/>
                  <a:pt x="6308837" y="3264003"/>
                </a:cubicBezTo>
                <a:cubicBezTo>
                  <a:pt x="6301812" y="3288243"/>
                  <a:pt x="6298529" y="3302527"/>
                  <a:pt x="6309285" y="3324103"/>
                </a:cubicBezTo>
                <a:cubicBezTo>
                  <a:pt x="6301188" y="3343007"/>
                  <a:pt x="6329285" y="3359307"/>
                  <a:pt x="6342503" y="3405661"/>
                </a:cubicBezTo>
                <a:cubicBezTo>
                  <a:pt x="6338012" y="3447477"/>
                  <a:pt x="6408325" y="3505721"/>
                  <a:pt x="6401531" y="3550593"/>
                </a:cubicBezTo>
                <a:cubicBezTo>
                  <a:pt x="6395655" y="3579549"/>
                  <a:pt x="6423437" y="3594758"/>
                  <a:pt x="6427705" y="3624684"/>
                </a:cubicBezTo>
                <a:cubicBezTo>
                  <a:pt x="6416402" y="3629199"/>
                  <a:pt x="6435787" y="3639516"/>
                  <a:pt x="6448424" y="3657106"/>
                </a:cubicBezTo>
                <a:lnTo>
                  <a:pt x="6444014" y="3752742"/>
                </a:lnTo>
                <a:cubicBezTo>
                  <a:pt x="6443990" y="3752777"/>
                  <a:pt x="6443967" y="3752813"/>
                  <a:pt x="6443946" y="3752849"/>
                </a:cubicBezTo>
                <a:lnTo>
                  <a:pt x="0" y="3752849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B45F8-2660-1EC5-EA3F-6051205035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0416" y="788642"/>
            <a:ext cx="7061581" cy="5994713"/>
          </a:xfrm>
        </p:spPr>
        <p:txBody>
          <a:bodyPr anchor="t"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Probleemid</a:t>
            </a:r>
            <a:endParaRPr lang="et-EE" sz="1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Madal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vastavus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Aafrikas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Kõrge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mõõduka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ja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madala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vastavuse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tase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Aafrikas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võib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tekitada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muret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tööstandardite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pärast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t-EE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Ebajärjekindlus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piirkondade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vahel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Kuigi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mõned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piirkonnad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näitavad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kõrget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vastavust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on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teistel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näiteks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Aafrikas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ja Lõuna-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Ameerikas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märkimisväärne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arenguruum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t-EE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Soovitused</a:t>
            </a:r>
            <a:endParaRPr lang="et-EE" sz="1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Suurendage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auditeid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ja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koolitust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Keskenduge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auditite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ja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töötajate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koolitusprogrammide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suurendamisele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piirkondades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kus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vastavuse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tase on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madalam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t-EE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Tehke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koostööd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kohalike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vabaühendustega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Tehke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koostööd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kohalike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organisatsioonidega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madala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vastavusega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piirkondades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et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parandada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töötingimusi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t-EE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Aruandluse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läbipaistvus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Andke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regulaarselt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aru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tööstandardite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järgimise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edusammudest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eriti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piirkondades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kus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on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madalad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skoorid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IN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EF885B-75FC-4F1A-61E5-6107166E70C4}"/>
              </a:ext>
            </a:extLst>
          </p:cNvPr>
          <p:cNvSpPr txBox="1"/>
          <p:nvPr/>
        </p:nvSpPr>
        <p:spPr>
          <a:xfrm>
            <a:off x="4855023" y="234644"/>
            <a:ext cx="71596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Tööstandardite</a:t>
            </a:r>
            <a:r>
              <a:rPr lang="en-US" sz="3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järgimine</a:t>
            </a:r>
            <a:r>
              <a:rPr lang="en-US" sz="3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kogu</a:t>
            </a:r>
            <a:r>
              <a:rPr lang="en-US" sz="3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tarneahelas</a:t>
            </a:r>
            <a:endParaRPr lang="en-IN" sz="3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10957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914CF-FBDE-EDFB-391E-2AE3C5FB12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103" y="188779"/>
            <a:ext cx="6063738" cy="1154830"/>
          </a:xfrm>
        </p:spPr>
        <p:txBody>
          <a:bodyPr anchor="ctr">
            <a:normAutofit/>
          </a:bodyPr>
          <a:lstStyle/>
          <a:p>
            <a:pPr algn="just"/>
            <a:r>
              <a:rPr lang="fi-FI" sz="3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Veekasutus</a:t>
            </a:r>
            <a:r>
              <a:rPr lang="fi-FI" sz="3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3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piirkonniti</a:t>
            </a:r>
            <a:r>
              <a:rPr lang="fi-FI" sz="3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mille </a:t>
            </a:r>
            <a:r>
              <a:rPr lang="fi-FI" sz="3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mõju</a:t>
            </a:r>
            <a:r>
              <a:rPr lang="fi-FI" sz="3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3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vähendamise</a:t>
            </a:r>
            <a:r>
              <a:rPr lang="fi-FI" sz="3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3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algatustele</a:t>
            </a:r>
            <a:r>
              <a:rPr lang="fi-FI" sz="3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on </a:t>
            </a:r>
            <a:r>
              <a:rPr lang="fi-FI" sz="3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mõju</a:t>
            </a:r>
            <a:endParaRPr lang="en-IN" sz="3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4648BF-5CDE-3DA0-FE7E-72A4322E1D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539912"/>
            <a:ext cx="6857797" cy="5129309"/>
          </a:xfrm>
        </p:spPr>
        <p:txBody>
          <a:bodyPr anchor="ctr">
            <a:noAutofit/>
          </a:bodyPr>
          <a:lstStyle/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1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Probleemid</a:t>
            </a:r>
            <a:endParaRPr lang="et-EE" sz="1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Suur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veekasutus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Aasias: Aasias on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suurim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veetarbimine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mis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võib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viidata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ebaefektiivsetele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veekasutuse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tavadele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t-EE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Muutuv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vähendamise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mõju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Märkimisväärsed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erinevused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vähendamise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mõjus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(20% Aasias vs 3%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Aafrikas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viitavad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sellele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et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algatused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ei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pruugi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olla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piirkonniti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võrdselt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tõhusad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t-EE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1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Soovitused</a:t>
            </a:r>
            <a:endParaRPr lang="et-EE" sz="1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Rakendage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Aasias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tõhusaid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veekasutustavasid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keskenduge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Aasiale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kus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on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täiustatud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veesäästmise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tehnoloogiad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ja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paremad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niisutusmeetodid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t-EE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Standardiseerige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vähendamise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eesmärgid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määrake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piirkondade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lõikes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standardiseeritud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vähendamise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eesmärgid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et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tagada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järjepidevus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t-EE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Jälgige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ja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kohandage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algatusi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hinnake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regulaarselt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veekasutuse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vähendamise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algatuste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tõhusust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ja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tehke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andmepõhiseid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kohandusi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7" name="Picture 6" descr="A machine with a roll of orange material">
            <a:extLst>
              <a:ext uri="{FF2B5EF4-FFF2-40B4-BE49-F238E27FC236}">
                <a16:creationId xmlns:a16="http://schemas.microsoft.com/office/drawing/2014/main" id="{8DBDCEC6-DFBB-582F-3F55-40A4C45C5F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22" r="23036"/>
          <a:stretch/>
        </p:blipFill>
        <p:spPr>
          <a:xfrm>
            <a:off x="6857797" y="-10886"/>
            <a:ext cx="5334204" cy="6868886"/>
          </a:xfrm>
          <a:prstGeom prst="rect">
            <a:avLst/>
          </a:prstGeom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451207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CC175-ACC1-BB6F-3882-D4BE7DAB1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273" y="374929"/>
            <a:ext cx="5187821" cy="1183284"/>
          </a:xfrm>
        </p:spPr>
        <p:txBody>
          <a:bodyPr anchor="ctr">
            <a:normAutofit fontScale="90000"/>
          </a:bodyPr>
          <a:lstStyle/>
          <a:p>
            <a:r>
              <a:rPr lang="en-US" sz="37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Süsinikdioksiidi</a:t>
            </a:r>
            <a:r>
              <a:rPr lang="en-US" sz="3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heitkogused</a:t>
            </a:r>
            <a:r>
              <a:rPr lang="en-US" sz="3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tarneahela</a:t>
            </a:r>
            <a:r>
              <a:rPr lang="en-US" sz="3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etapi</a:t>
            </a:r>
            <a:r>
              <a:rPr lang="en-US" sz="3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kaupa</a:t>
            </a:r>
            <a:br>
              <a:rPr lang="en-US" sz="3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IN" sz="37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BDD5F1-C01E-203D-620C-043754E55B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644" y="1315616"/>
            <a:ext cx="5477069" cy="5542384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US" sz="1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Probleemid</a:t>
            </a:r>
            <a:endParaRPr lang="et-EE" sz="1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Suured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heitkogused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tootmises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Tootmises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on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suurim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süsinikdioksiidi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heide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mis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viitab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vajadusele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jätkusuutlikumate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tavade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järele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t-EE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Piiratud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tähelepanu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teistele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etappidele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Sellised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etapid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nagu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pakendamine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ja transport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aitavad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samuti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kaasa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heitkogustele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kuid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neid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võidakse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tähelepanuta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jätta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t-EE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1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Soovitused</a:t>
            </a:r>
            <a:endParaRPr lang="et-EE" sz="1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Investeerige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rohelisse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tootmisse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investeerige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taastuvenergiasse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ja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energiatõhusatesse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tootmisprotsessidesse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t-EE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Pakendamise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optimeerimine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uurige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säästvaid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pakkematerjale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ja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meetodeid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heitkoguste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vähendamiseks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t-EE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Süsinikuheite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kompenseerimise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programmid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kaaluge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kompenseerimisprogrammide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rakendamist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heitkoguste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neutraliseerimiseks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raskesti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vähendatavates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etappides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5" name="Picture 4" descr="A group of boxes on a conveyor belt&#10;&#10;Description automatically generated">
            <a:extLst>
              <a:ext uri="{FF2B5EF4-FFF2-40B4-BE49-F238E27FC236}">
                <a16:creationId xmlns:a16="http://schemas.microsoft.com/office/drawing/2014/main" id="{CB9FC469-DBD4-90F4-EA83-4B853E1BD1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8" t="1171" r="44999" b="1046"/>
          <a:stretch/>
        </p:blipFill>
        <p:spPr>
          <a:xfrm>
            <a:off x="5644707" y="0"/>
            <a:ext cx="65472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7573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AE3B8-670E-B269-7D80-AB71C97A9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2902" y="2455182"/>
            <a:ext cx="6803572" cy="1325563"/>
          </a:xfrm>
        </p:spPr>
        <p:txBody>
          <a:bodyPr/>
          <a:lstStyle/>
          <a:p>
            <a:r>
              <a:rPr lang="et-EE" dirty="0"/>
              <a:t>Mõisted ja definitsioonid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37367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cube-shaped structure in 3D">
            <a:extLst>
              <a:ext uri="{FF2B5EF4-FFF2-40B4-BE49-F238E27FC236}">
                <a16:creationId xmlns:a16="http://schemas.microsoft.com/office/drawing/2014/main" id="{C690E6C0-683A-5FF6-D1FA-C7636BE13CB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4948" r="5110"/>
          <a:stretch/>
        </p:blipFill>
        <p:spPr>
          <a:xfrm>
            <a:off x="6103027" y="10"/>
            <a:ext cx="6088971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3A53BC8-87AA-CDF4-7413-C07502A28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841" y="114765"/>
            <a:ext cx="4778387" cy="1154198"/>
          </a:xfrm>
        </p:spPr>
        <p:txBody>
          <a:bodyPr anchor="ctr">
            <a:normAutofit/>
          </a:bodyPr>
          <a:lstStyle/>
          <a:p>
            <a:r>
              <a:rPr lang="en-US" sz="3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Jätkusuutlike</a:t>
            </a:r>
            <a:r>
              <a:rPr lang="en-US" sz="3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materjalide</a:t>
            </a:r>
            <a:r>
              <a:rPr lang="en-US" sz="3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kasutamine</a:t>
            </a:r>
            <a:r>
              <a:rPr lang="en-US" sz="3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toodetes</a:t>
            </a:r>
            <a:endParaRPr lang="en-IN" sz="3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C97D23-FEBF-761E-5F0B-A2486E6ADB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841" y="1175657"/>
            <a:ext cx="5825089" cy="5474272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US" sz="1800" b="1" dirty="0" err="1"/>
              <a:t>Probleemid</a:t>
            </a:r>
            <a:endParaRPr lang="et-EE" sz="1800" b="1" dirty="0"/>
          </a:p>
          <a:p>
            <a:r>
              <a:rPr lang="en-US" sz="1800" dirty="0" err="1"/>
              <a:t>Mahepuuvilla</a:t>
            </a:r>
            <a:r>
              <a:rPr lang="en-US" sz="1800" dirty="0"/>
              <a:t> </a:t>
            </a:r>
            <a:r>
              <a:rPr lang="en-US" sz="1800" dirty="0" err="1"/>
              <a:t>aeglane</a:t>
            </a:r>
            <a:r>
              <a:rPr lang="en-US" sz="1800" dirty="0"/>
              <a:t> </a:t>
            </a:r>
            <a:r>
              <a:rPr lang="en-US" sz="1800" dirty="0" err="1"/>
              <a:t>kasv</a:t>
            </a:r>
            <a:r>
              <a:rPr lang="en-US" sz="1800" dirty="0"/>
              <a:t>: </a:t>
            </a:r>
            <a:r>
              <a:rPr lang="en-US" sz="1800" dirty="0" err="1"/>
              <a:t>Kuigi</a:t>
            </a:r>
            <a:r>
              <a:rPr lang="en-US" sz="1800" dirty="0"/>
              <a:t> </a:t>
            </a:r>
            <a:r>
              <a:rPr lang="en-US" sz="1800" dirty="0" err="1"/>
              <a:t>mõlema</a:t>
            </a:r>
            <a:r>
              <a:rPr lang="en-US" sz="1800" dirty="0"/>
              <a:t> </a:t>
            </a:r>
            <a:r>
              <a:rPr lang="en-US" sz="1800" dirty="0" err="1"/>
              <a:t>materjali</a:t>
            </a:r>
            <a:r>
              <a:rPr lang="en-US" sz="1800" dirty="0"/>
              <a:t> </a:t>
            </a:r>
            <a:r>
              <a:rPr lang="en-US" sz="1800" dirty="0" err="1"/>
              <a:t>kasutamine</a:t>
            </a:r>
            <a:r>
              <a:rPr lang="en-US" sz="1800" dirty="0"/>
              <a:t> </a:t>
            </a:r>
            <a:r>
              <a:rPr lang="en-US" sz="1800" dirty="0" err="1"/>
              <a:t>näitab</a:t>
            </a:r>
            <a:r>
              <a:rPr lang="en-US" sz="1800" dirty="0"/>
              <a:t> </a:t>
            </a:r>
            <a:r>
              <a:rPr lang="en-US" sz="1800" dirty="0" err="1"/>
              <a:t>kasvu</a:t>
            </a:r>
            <a:r>
              <a:rPr lang="en-US" sz="1800" dirty="0"/>
              <a:t>, </a:t>
            </a:r>
            <a:r>
              <a:rPr lang="en-US" sz="1800" dirty="0" err="1"/>
              <a:t>jääb</a:t>
            </a:r>
            <a:r>
              <a:rPr lang="en-US" sz="1800" dirty="0"/>
              <a:t> </a:t>
            </a:r>
            <a:r>
              <a:rPr lang="en-US" sz="1800" dirty="0" err="1"/>
              <a:t>orgaanilise</a:t>
            </a:r>
            <a:r>
              <a:rPr lang="en-US" sz="1800" dirty="0"/>
              <a:t> </a:t>
            </a:r>
            <a:r>
              <a:rPr lang="en-US" sz="1800" dirty="0" err="1"/>
              <a:t>puuvilla</a:t>
            </a:r>
            <a:r>
              <a:rPr lang="en-US" sz="1800" dirty="0"/>
              <a:t> </a:t>
            </a:r>
            <a:r>
              <a:rPr lang="en-US" sz="1800" dirty="0" err="1"/>
              <a:t>kasvumäär</a:t>
            </a:r>
            <a:r>
              <a:rPr lang="en-US" sz="1800" dirty="0"/>
              <a:t> maha </a:t>
            </a:r>
            <a:r>
              <a:rPr lang="en-US" sz="1800" dirty="0" err="1"/>
              <a:t>taaskasutatud</a:t>
            </a:r>
            <a:r>
              <a:rPr lang="en-US" sz="1800" dirty="0"/>
              <a:t> </a:t>
            </a:r>
            <a:r>
              <a:rPr lang="en-US" sz="1800" dirty="0" err="1"/>
              <a:t>polüestrist</a:t>
            </a:r>
            <a:r>
              <a:rPr lang="en-US" sz="1800" dirty="0"/>
              <a:t>.</a:t>
            </a:r>
            <a:endParaRPr lang="et-EE" sz="1800" dirty="0"/>
          </a:p>
          <a:p>
            <a:r>
              <a:rPr lang="en-US" sz="1800" dirty="0" err="1"/>
              <a:t>Sõltuvus</a:t>
            </a:r>
            <a:r>
              <a:rPr lang="en-US" sz="1800" dirty="0"/>
              <a:t> </a:t>
            </a:r>
            <a:r>
              <a:rPr lang="en-US" sz="1800" dirty="0" err="1"/>
              <a:t>piiratud</a:t>
            </a:r>
            <a:r>
              <a:rPr lang="en-US" sz="1800" dirty="0"/>
              <a:t> </a:t>
            </a:r>
            <a:r>
              <a:rPr lang="en-US" sz="1800" dirty="0" err="1"/>
              <a:t>materjalidest</a:t>
            </a:r>
            <a:r>
              <a:rPr lang="en-US" sz="1800" dirty="0"/>
              <a:t>: </a:t>
            </a:r>
            <a:r>
              <a:rPr lang="en-US" sz="1800" dirty="0" err="1"/>
              <a:t>Diagrammil</a:t>
            </a:r>
            <a:r>
              <a:rPr lang="en-US" sz="1800" dirty="0"/>
              <a:t> on </a:t>
            </a:r>
            <a:r>
              <a:rPr lang="en-US" sz="1800" dirty="0" err="1"/>
              <a:t>näidatud</a:t>
            </a:r>
            <a:r>
              <a:rPr lang="en-US" sz="1800" dirty="0"/>
              <a:t> </a:t>
            </a:r>
            <a:r>
              <a:rPr lang="en-US" sz="1800" dirty="0" err="1"/>
              <a:t>ainult</a:t>
            </a:r>
            <a:r>
              <a:rPr lang="en-US" sz="1800" dirty="0"/>
              <a:t> </a:t>
            </a:r>
            <a:r>
              <a:rPr lang="en-US" sz="1800" dirty="0" err="1"/>
              <a:t>kaks</a:t>
            </a:r>
            <a:r>
              <a:rPr lang="en-US" sz="1800" dirty="0"/>
              <a:t> </a:t>
            </a:r>
            <a:r>
              <a:rPr lang="en-US" sz="1800" dirty="0" err="1"/>
              <a:t>säästvat</a:t>
            </a:r>
            <a:r>
              <a:rPr lang="en-US" sz="1800" dirty="0"/>
              <a:t> </a:t>
            </a:r>
            <a:r>
              <a:rPr lang="en-US" sz="1800" dirty="0" err="1"/>
              <a:t>materjali</a:t>
            </a:r>
            <a:r>
              <a:rPr lang="en-US" sz="1800" dirty="0"/>
              <a:t>, mis </a:t>
            </a:r>
            <a:r>
              <a:rPr lang="en-US" sz="1800" dirty="0" err="1"/>
              <a:t>viitab</a:t>
            </a:r>
            <a:r>
              <a:rPr lang="en-US" sz="1800" dirty="0"/>
              <a:t> </a:t>
            </a:r>
            <a:r>
              <a:rPr lang="en-US" sz="1800" dirty="0" err="1"/>
              <a:t>säästvate</a:t>
            </a:r>
            <a:r>
              <a:rPr lang="en-US" sz="1800" dirty="0"/>
              <a:t> </a:t>
            </a:r>
            <a:r>
              <a:rPr lang="en-US" sz="1800" dirty="0" err="1"/>
              <a:t>valikute</a:t>
            </a:r>
            <a:r>
              <a:rPr lang="en-US" sz="1800" dirty="0"/>
              <a:t> </a:t>
            </a:r>
            <a:r>
              <a:rPr lang="en-US" sz="1800" dirty="0" err="1"/>
              <a:t>piiratud</a:t>
            </a:r>
            <a:r>
              <a:rPr lang="en-US" sz="1800" dirty="0"/>
              <a:t> </a:t>
            </a:r>
            <a:r>
              <a:rPr lang="en-US" sz="1800" dirty="0" err="1"/>
              <a:t>mitmekesisusele</a:t>
            </a:r>
            <a:r>
              <a:rPr lang="en-US" sz="1800" dirty="0"/>
              <a:t>.</a:t>
            </a:r>
            <a:endParaRPr lang="et-EE" sz="1800" dirty="0"/>
          </a:p>
          <a:p>
            <a:pPr marL="0" indent="0">
              <a:buNone/>
            </a:pPr>
            <a:r>
              <a:rPr lang="en-US" sz="1800" b="1" dirty="0" err="1"/>
              <a:t>Soovitused</a:t>
            </a:r>
            <a:endParaRPr lang="et-EE" sz="1800" b="1" dirty="0"/>
          </a:p>
          <a:p>
            <a:r>
              <a:rPr lang="en-US" sz="1800" dirty="0" err="1"/>
              <a:t>Mitmekesistage</a:t>
            </a:r>
            <a:r>
              <a:rPr lang="en-US" sz="1800" dirty="0"/>
              <a:t> </a:t>
            </a:r>
            <a:r>
              <a:rPr lang="en-US" sz="1800" dirty="0" err="1"/>
              <a:t>säästvaid</a:t>
            </a:r>
            <a:r>
              <a:rPr lang="en-US" sz="1800" dirty="0"/>
              <a:t> </a:t>
            </a:r>
            <a:r>
              <a:rPr lang="en-US" sz="1800" dirty="0" err="1"/>
              <a:t>materjale</a:t>
            </a:r>
            <a:r>
              <a:rPr lang="en-US" sz="1800" dirty="0"/>
              <a:t>: </a:t>
            </a:r>
            <a:r>
              <a:rPr lang="en-US" sz="1800" dirty="0" err="1"/>
              <a:t>laiendage</a:t>
            </a:r>
            <a:r>
              <a:rPr lang="en-US" sz="1800" dirty="0"/>
              <a:t> </a:t>
            </a:r>
            <a:r>
              <a:rPr lang="en-US" sz="1800" dirty="0" err="1"/>
              <a:t>toodetes</a:t>
            </a:r>
            <a:r>
              <a:rPr lang="en-US" sz="1800" dirty="0"/>
              <a:t>, </a:t>
            </a:r>
            <a:r>
              <a:rPr lang="en-US" sz="1800" dirty="0" err="1"/>
              <a:t>näiteks</a:t>
            </a:r>
            <a:r>
              <a:rPr lang="en-US" sz="1800" dirty="0"/>
              <a:t> </a:t>
            </a:r>
            <a:r>
              <a:rPr lang="en-US" sz="1800" dirty="0" err="1"/>
              <a:t>kanepis</a:t>
            </a:r>
            <a:r>
              <a:rPr lang="en-US" sz="1800" dirty="0"/>
              <a:t> </a:t>
            </a:r>
            <a:r>
              <a:rPr lang="en-US" sz="1800" dirty="0" err="1"/>
              <a:t>või</a:t>
            </a:r>
            <a:r>
              <a:rPr lang="en-US" sz="1800" dirty="0"/>
              <a:t> </a:t>
            </a:r>
            <a:r>
              <a:rPr lang="en-US" sz="1800" dirty="0" err="1"/>
              <a:t>bambuses</a:t>
            </a:r>
            <a:r>
              <a:rPr lang="en-US" sz="1800" dirty="0"/>
              <a:t>, </a:t>
            </a:r>
            <a:r>
              <a:rPr lang="en-US" sz="1800" dirty="0" err="1"/>
              <a:t>kasutatavate</a:t>
            </a:r>
            <a:r>
              <a:rPr lang="en-US" sz="1800" dirty="0"/>
              <a:t> </a:t>
            </a:r>
            <a:r>
              <a:rPr lang="en-US" sz="1800" dirty="0" err="1"/>
              <a:t>säästvate</a:t>
            </a:r>
            <a:r>
              <a:rPr lang="en-US" sz="1800" dirty="0"/>
              <a:t> </a:t>
            </a:r>
            <a:r>
              <a:rPr lang="en-US" sz="1800" dirty="0" err="1"/>
              <a:t>materjalide</a:t>
            </a:r>
            <a:r>
              <a:rPr lang="en-US" sz="1800" dirty="0"/>
              <a:t> </a:t>
            </a:r>
            <a:r>
              <a:rPr lang="en-US" sz="1800" dirty="0" err="1"/>
              <a:t>valikut</a:t>
            </a:r>
            <a:r>
              <a:rPr lang="en-US" sz="1800" dirty="0"/>
              <a:t>.</a:t>
            </a:r>
            <a:endParaRPr lang="et-EE" sz="1800" dirty="0"/>
          </a:p>
          <a:p>
            <a:r>
              <a:rPr lang="en-US" sz="1800" dirty="0" err="1"/>
              <a:t>Kiirendage</a:t>
            </a:r>
            <a:r>
              <a:rPr lang="en-US" sz="1800" dirty="0"/>
              <a:t> </a:t>
            </a:r>
            <a:r>
              <a:rPr lang="en-US" sz="1800" dirty="0" err="1"/>
              <a:t>orgaanilise</a:t>
            </a:r>
            <a:r>
              <a:rPr lang="en-US" sz="1800" dirty="0"/>
              <a:t> </a:t>
            </a:r>
            <a:r>
              <a:rPr lang="en-US" sz="1800" dirty="0" err="1"/>
              <a:t>puuvilla</a:t>
            </a:r>
            <a:r>
              <a:rPr lang="en-US" sz="1800" dirty="0"/>
              <a:t> </a:t>
            </a:r>
            <a:r>
              <a:rPr lang="en-US" sz="1800" dirty="0" err="1"/>
              <a:t>kasutuselevõttu</a:t>
            </a:r>
            <a:r>
              <a:rPr lang="en-US" sz="1800" dirty="0"/>
              <a:t>: </a:t>
            </a:r>
            <a:r>
              <a:rPr lang="en-US" sz="1800" dirty="0" err="1"/>
              <a:t>suurendage</a:t>
            </a:r>
            <a:r>
              <a:rPr lang="en-US" sz="1800" dirty="0"/>
              <a:t> </a:t>
            </a:r>
            <a:r>
              <a:rPr lang="en-US" sz="1800" dirty="0" err="1"/>
              <a:t>orgaanilise</a:t>
            </a:r>
            <a:r>
              <a:rPr lang="en-US" sz="1800" dirty="0"/>
              <a:t> </a:t>
            </a:r>
            <a:r>
              <a:rPr lang="en-US" sz="1800" dirty="0" err="1"/>
              <a:t>puuvilla</a:t>
            </a:r>
            <a:r>
              <a:rPr lang="en-US" sz="1800" dirty="0"/>
              <a:t> </a:t>
            </a:r>
            <a:r>
              <a:rPr lang="en-US" sz="1800" dirty="0" err="1"/>
              <a:t>hankimise</a:t>
            </a:r>
            <a:r>
              <a:rPr lang="en-US" sz="1800" dirty="0"/>
              <a:t> </a:t>
            </a:r>
            <a:r>
              <a:rPr lang="en-US" sz="1800" dirty="0" err="1"/>
              <a:t>jõupingutusi</a:t>
            </a:r>
            <a:r>
              <a:rPr lang="en-US" sz="1800" dirty="0"/>
              <a:t> </a:t>
            </a:r>
            <a:r>
              <a:rPr lang="en-US" sz="1800" dirty="0" err="1"/>
              <a:t>või</a:t>
            </a:r>
            <a:r>
              <a:rPr lang="en-US" sz="1800" dirty="0"/>
              <a:t> </a:t>
            </a:r>
            <a:r>
              <a:rPr lang="en-US" sz="1800" dirty="0" err="1"/>
              <a:t>uurige</a:t>
            </a:r>
            <a:r>
              <a:rPr lang="en-US" sz="1800" dirty="0"/>
              <a:t> </a:t>
            </a:r>
            <a:r>
              <a:rPr lang="en-US" sz="1800" dirty="0" err="1"/>
              <a:t>partnerlussuhteid</a:t>
            </a:r>
            <a:r>
              <a:rPr lang="en-US" sz="1800" dirty="0"/>
              <a:t> </a:t>
            </a:r>
            <a:r>
              <a:rPr lang="en-US" sz="1800" dirty="0" err="1"/>
              <a:t>sertifitseeritud</a:t>
            </a:r>
            <a:r>
              <a:rPr lang="en-US" sz="1800" dirty="0"/>
              <a:t> </a:t>
            </a:r>
            <a:r>
              <a:rPr lang="en-US" sz="1800" dirty="0" err="1"/>
              <a:t>tarnijatega</a:t>
            </a:r>
            <a:r>
              <a:rPr lang="en-US" sz="1800" dirty="0"/>
              <a:t>.</a:t>
            </a:r>
            <a:endParaRPr lang="et-EE" sz="1800" dirty="0"/>
          </a:p>
          <a:p>
            <a:r>
              <a:rPr lang="en-US" sz="1800" dirty="0"/>
              <a:t>100% </a:t>
            </a:r>
            <a:r>
              <a:rPr lang="en-US" sz="1800" dirty="0" err="1"/>
              <a:t>säästvate</a:t>
            </a:r>
            <a:r>
              <a:rPr lang="en-US" sz="1800" dirty="0"/>
              <a:t> </a:t>
            </a:r>
            <a:r>
              <a:rPr lang="en-US" sz="1800" dirty="0" err="1"/>
              <a:t>materjalide</a:t>
            </a:r>
            <a:r>
              <a:rPr lang="en-US" sz="1800" dirty="0"/>
              <a:t> </a:t>
            </a:r>
            <a:r>
              <a:rPr lang="en-US" sz="1800" dirty="0" err="1"/>
              <a:t>eesmärk</a:t>
            </a:r>
            <a:r>
              <a:rPr lang="en-US" sz="1800" dirty="0"/>
              <a:t>: </a:t>
            </a:r>
            <a:r>
              <a:rPr lang="en-US" sz="1800" dirty="0" err="1"/>
              <a:t>seadke</a:t>
            </a:r>
            <a:r>
              <a:rPr lang="en-US" sz="1800" dirty="0"/>
              <a:t> </a:t>
            </a:r>
            <a:r>
              <a:rPr lang="en-US" sz="1800" dirty="0" err="1"/>
              <a:t>selge</a:t>
            </a:r>
            <a:r>
              <a:rPr lang="en-US" sz="1800" dirty="0"/>
              <a:t> </a:t>
            </a:r>
            <a:r>
              <a:rPr lang="en-US" sz="1800" dirty="0" err="1"/>
              <a:t>eesmärk</a:t>
            </a:r>
            <a:r>
              <a:rPr lang="en-US" sz="1800" dirty="0"/>
              <a:t> </a:t>
            </a:r>
            <a:r>
              <a:rPr lang="en-US" sz="1800" dirty="0" err="1"/>
              <a:t>saavutada</a:t>
            </a:r>
            <a:r>
              <a:rPr lang="en-US" sz="1800" dirty="0"/>
              <a:t> </a:t>
            </a:r>
            <a:r>
              <a:rPr lang="en-US" sz="1800" dirty="0" err="1"/>
              <a:t>lähitulevikus</a:t>
            </a:r>
            <a:r>
              <a:rPr lang="en-US" sz="1800" dirty="0"/>
              <a:t> 100% </a:t>
            </a:r>
            <a:r>
              <a:rPr lang="en-US" sz="1800" dirty="0" err="1"/>
              <a:t>säästvate</a:t>
            </a:r>
            <a:r>
              <a:rPr lang="en-US" sz="1800" dirty="0"/>
              <a:t> </a:t>
            </a:r>
            <a:r>
              <a:rPr lang="en-US" sz="1800" dirty="0" err="1"/>
              <a:t>materjalide</a:t>
            </a:r>
            <a:r>
              <a:rPr lang="en-US" sz="1800" dirty="0"/>
              <a:t> </a:t>
            </a:r>
            <a:r>
              <a:rPr lang="en-US" sz="1800" dirty="0" err="1"/>
              <a:t>kasutamine</a:t>
            </a:r>
            <a:r>
              <a:rPr lang="en-US" sz="1800" dirty="0"/>
              <a:t>.</a:t>
            </a:r>
            <a:endParaRPr lang="en-IN" sz="1800" dirty="0"/>
          </a:p>
        </p:txBody>
      </p:sp>
    </p:spTree>
    <p:extLst>
      <p:ext uri="{BB962C8B-B14F-4D97-AF65-F5344CB8AC3E}">
        <p14:creationId xmlns:p14="http://schemas.microsoft.com/office/powerpoint/2010/main" val="2935548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0B7B1-C1D6-E6D1-594C-233D2DC74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972330" cy="1624520"/>
          </a:xfrm>
        </p:spPr>
        <p:txBody>
          <a:bodyPr anchor="ctr">
            <a:normAutofit/>
          </a:bodyPr>
          <a:lstStyle/>
          <a:p>
            <a:r>
              <a:rPr lang="fi-FI" sz="2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Kasvuhoonegaaside</a:t>
            </a:r>
            <a:r>
              <a:rPr lang="fi-FI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2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heitkogused</a:t>
            </a:r>
            <a:r>
              <a:rPr lang="fi-FI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ja </a:t>
            </a:r>
            <a:r>
              <a:rPr lang="fi-FI" sz="2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nende</a:t>
            </a:r>
            <a:r>
              <a:rPr lang="fi-FI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2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vähendamine</a:t>
            </a:r>
            <a:r>
              <a:rPr lang="fi-FI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eri </a:t>
            </a:r>
            <a:r>
              <a:rPr lang="fi-FI" sz="2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etappide</a:t>
            </a:r>
            <a:r>
              <a:rPr lang="fi-FI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2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kaupa</a:t>
            </a:r>
            <a:endParaRPr lang="en-IN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FF92F8-37D0-2A9B-8BD2-F4BB0C587C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533822"/>
            <a:ext cx="6096000" cy="5324177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US" sz="1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Probleemid</a:t>
            </a:r>
            <a:endParaRPr lang="et-EE" sz="1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Suured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heitkogused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tootmises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ja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tooraines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Nendel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etappidel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on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suurimad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kasvuhoonegaaside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heitkogused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mis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näitab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vajadust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sihipäraste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vähendamise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jõupingutuste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järele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t-EE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Märkimisväärse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vähendamise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puudumine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mõnes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etapis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Mõnel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etapil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näiteks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transpordil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ja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jaemüügil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ei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pruugi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olla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piisavalt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ambitsioonikaid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vähendamise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eesmärke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t-EE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1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Soovitused</a:t>
            </a:r>
            <a:endParaRPr lang="et-EE" sz="1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Agressiivsed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heitkoguste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vähendamise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eesmärgid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tootmises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seadke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ambitsioonikad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eesmärgid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heitkoguste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vähendamiseks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tootmise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ja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tooraine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etappides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t-EE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Uuenduslikud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lahendused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transpordis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rakendage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keskkonnasõbralikke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transpordivõimalusi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näiteks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elektriautosid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või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optimeeritud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marsruute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t-EE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Regulaarne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jälgimine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ja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aruandlus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jälgige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kasvuhoonegaaside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heitkoguseid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reaalajas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kõigis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etappides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ja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tehke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pidevaid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kohandusi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vähendamise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eesmärkide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saavutamiseks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IN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CADDFED-B83D-91A6-1648-22D4E577FC2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910" r="29034"/>
          <a:stretch/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5231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19AFD-1EF9-A34F-6D68-A166C277E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0560" y="261762"/>
            <a:ext cx="5171439" cy="1899912"/>
          </a:xfrm>
        </p:spPr>
        <p:txBody>
          <a:bodyPr>
            <a:normAutofit/>
          </a:bodyPr>
          <a:lstStyle/>
          <a:p>
            <a:r>
              <a:rPr lang="fi-FI" sz="37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Kokkuvõte</a:t>
            </a:r>
            <a:r>
              <a:rPr lang="fi-FI" sz="3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fi-FI" sz="37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Nike'i</a:t>
            </a:r>
            <a:r>
              <a:rPr lang="fi-FI" sz="3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tee </a:t>
            </a:r>
            <a:r>
              <a:rPr lang="fi-FI" sz="37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jätkusuutliku</a:t>
            </a:r>
            <a:r>
              <a:rPr lang="fi-FI" sz="3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37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tuleviku</a:t>
            </a:r>
            <a:r>
              <a:rPr lang="fi-FI" sz="3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37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poole</a:t>
            </a:r>
            <a:endParaRPr lang="en-IN" sz="3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 descr="A hand holding a small green planet&#10;&#10;Description automatically generated">
            <a:extLst>
              <a:ext uri="{FF2B5EF4-FFF2-40B4-BE49-F238E27FC236}">
                <a16:creationId xmlns:a16="http://schemas.microsoft.com/office/drawing/2014/main" id="{607BD888-7224-20BE-2BC2-FE3F4CB490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8" r="1023" b="2"/>
          <a:stretch/>
        </p:blipFill>
        <p:spPr>
          <a:xfrm>
            <a:off x="0" y="-32983"/>
            <a:ext cx="7020560" cy="694120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F44801-43A3-9C61-A9FF-965FD429A3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20560" y="2161673"/>
            <a:ext cx="4950615" cy="459368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Pühendumus</a:t>
            </a:r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jätkusuutlikele</a:t>
            </a:r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tavadele</a:t>
            </a:r>
            <a:endParaRPr lang="et-EE" sz="1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Nike on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pühendunud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keskkonnamõjude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vähendamisele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kogu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oma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ülemaailmses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tarneahelas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t-EE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Keskendutakse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süsiniku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jalajälje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vähendamisele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ressursside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optimeeritud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kasutamisele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ja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vastutustundlikule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jäätmekäitlusele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t-EE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Pidev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täiustamine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ja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vastutus</a:t>
            </a:r>
            <a:endParaRPr lang="et-EE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Selged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ja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teostatavad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sammud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koos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määratud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vastutustega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tagavad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edusammud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t-EE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Pidev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jälgimine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ja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dünaamilised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kohandused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viivad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Nike'i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vastavusse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arenevate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keskkonnastandarditega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IN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377783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DD91272-C8D3-78AC-F939-886678369387}"/>
              </a:ext>
            </a:extLst>
          </p:cNvPr>
          <p:cNvSpPr txBox="1"/>
          <p:nvPr/>
        </p:nvSpPr>
        <p:spPr>
          <a:xfrm>
            <a:off x="5617029" y="419878"/>
            <a:ext cx="6438122" cy="57248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b="1" dirty="0" err="1"/>
              <a:t>Andmepõhised</a:t>
            </a:r>
            <a:r>
              <a:rPr lang="en-US" b="1" dirty="0"/>
              <a:t> ja </a:t>
            </a:r>
            <a:r>
              <a:rPr lang="en-US" b="1" dirty="0" err="1"/>
              <a:t>tehisintellektiga</a:t>
            </a:r>
            <a:r>
              <a:rPr lang="en-US" b="1" dirty="0"/>
              <a:t> </a:t>
            </a:r>
            <a:r>
              <a:rPr lang="en-US" b="1" dirty="0" err="1"/>
              <a:t>täiustatud</a:t>
            </a:r>
            <a:r>
              <a:rPr lang="en-US" b="1" dirty="0"/>
              <a:t> </a:t>
            </a:r>
            <a:r>
              <a:rPr lang="en-US" b="1" dirty="0" err="1"/>
              <a:t>teadmised</a:t>
            </a:r>
            <a:endParaRPr lang="et-EE" b="1" dirty="0"/>
          </a:p>
          <a:p>
            <a:pPr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err="1"/>
              <a:t>Tehisintellektil</a:t>
            </a:r>
            <a:r>
              <a:rPr lang="en-US" dirty="0"/>
              <a:t> </a:t>
            </a:r>
            <a:r>
              <a:rPr lang="en-US" dirty="0" err="1"/>
              <a:t>põhinev</a:t>
            </a:r>
            <a:r>
              <a:rPr lang="en-US" dirty="0"/>
              <a:t> </a:t>
            </a:r>
            <a:r>
              <a:rPr lang="en-US" dirty="0" err="1"/>
              <a:t>analüüs</a:t>
            </a:r>
            <a:r>
              <a:rPr lang="en-US" dirty="0"/>
              <a:t> </a:t>
            </a:r>
            <a:r>
              <a:rPr lang="en-US" dirty="0" err="1"/>
              <a:t>võimaldab</a:t>
            </a:r>
            <a:r>
              <a:rPr lang="en-US" dirty="0"/>
              <a:t> </a:t>
            </a:r>
            <a:r>
              <a:rPr lang="en-US" dirty="0" err="1"/>
              <a:t>reaalajas</a:t>
            </a:r>
            <a:r>
              <a:rPr lang="en-US" dirty="0"/>
              <a:t> </a:t>
            </a:r>
            <a:r>
              <a:rPr lang="en-US" dirty="0" err="1"/>
              <a:t>jälgimist</a:t>
            </a:r>
            <a:r>
              <a:rPr lang="en-US" dirty="0"/>
              <a:t> ja </a:t>
            </a:r>
            <a:r>
              <a:rPr lang="en-US" dirty="0" err="1"/>
              <a:t>tegutsemiskõlblikke</a:t>
            </a:r>
            <a:r>
              <a:rPr lang="en-US" dirty="0"/>
              <a:t> </a:t>
            </a:r>
            <a:r>
              <a:rPr lang="en-US" dirty="0" err="1"/>
              <a:t>teadmisi</a:t>
            </a:r>
            <a:r>
              <a:rPr lang="en-US" dirty="0"/>
              <a:t>.</a:t>
            </a:r>
            <a:endParaRPr lang="et-EE" dirty="0"/>
          </a:p>
          <a:p>
            <a:pPr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err="1"/>
              <a:t>Andmepõhised</a:t>
            </a:r>
            <a:r>
              <a:rPr lang="en-US" dirty="0"/>
              <a:t> </a:t>
            </a:r>
            <a:r>
              <a:rPr lang="en-US" dirty="0" err="1"/>
              <a:t>strateegiad</a:t>
            </a:r>
            <a:r>
              <a:rPr lang="en-US" dirty="0"/>
              <a:t> </a:t>
            </a:r>
            <a:r>
              <a:rPr lang="en-US" dirty="0" err="1"/>
              <a:t>suunavad</a:t>
            </a:r>
            <a:r>
              <a:rPr lang="en-US" dirty="0"/>
              <a:t> </a:t>
            </a:r>
            <a:r>
              <a:rPr lang="en-US" dirty="0" err="1"/>
              <a:t>ressursside</a:t>
            </a:r>
            <a:r>
              <a:rPr lang="en-US" dirty="0"/>
              <a:t> </a:t>
            </a:r>
            <a:r>
              <a:rPr lang="en-US" dirty="0" err="1"/>
              <a:t>tõhusat</a:t>
            </a:r>
            <a:r>
              <a:rPr lang="en-US" dirty="0"/>
              <a:t> </a:t>
            </a:r>
            <a:r>
              <a:rPr lang="en-US" dirty="0" err="1"/>
              <a:t>kasutamist</a:t>
            </a:r>
            <a:r>
              <a:rPr lang="en-US" dirty="0"/>
              <a:t> ja </a:t>
            </a:r>
            <a:r>
              <a:rPr lang="en-US" dirty="0" err="1"/>
              <a:t>kasvuhoonegaaside</a:t>
            </a:r>
            <a:r>
              <a:rPr lang="en-US" dirty="0"/>
              <a:t> </a:t>
            </a:r>
            <a:r>
              <a:rPr lang="en-US" dirty="0" err="1"/>
              <a:t>heitkoguste</a:t>
            </a:r>
            <a:r>
              <a:rPr lang="en-US" dirty="0"/>
              <a:t> </a:t>
            </a:r>
            <a:r>
              <a:rPr lang="en-US" dirty="0" err="1"/>
              <a:t>vähendamist</a:t>
            </a:r>
            <a:r>
              <a:rPr lang="en-US" dirty="0"/>
              <a:t>.</a:t>
            </a:r>
            <a:endParaRPr lang="et-EE" dirty="0"/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b="1" dirty="0" err="1"/>
              <a:t>Juhtivpositsioon</a:t>
            </a:r>
            <a:r>
              <a:rPr lang="en-US" b="1" dirty="0"/>
              <a:t> </a:t>
            </a:r>
            <a:r>
              <a:rPr lang="en-US" b="1" dirty="0" err="1"/>
              <a:t>tööstuses</a:t>
            </a:r>
            <a:endParaRPr lang="et-EE" b="1" dirty="0"/>
          </a:p>
          <a:p>
            <a:pPr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err="1"/>
              <a:t>Nike'i</a:t>
            </a:r>
            <a:r>
              <a:rPr lang="en-US" dirty="0"/>
              <a:t> </a:t>
            </a:r>
            <a:r>
              <a:rPr lang="en-US" dirty="0" err="1"/>
              <a:t>pühendumus</a:t>
            </a:r>
            <a:r>
              <a:rPr lang="en-US" dirty="0"/>
              <a:t> </a:t>
            </a:r>
            <a:r>
              <a:rPr lang="en-US" dirty="0" err="1"/>
              <a:t>jätkusuutlikkusele</a:t>
            </a:r>
            <a:r>
              <a:rPr lang="en-US" dirty="0"/>
              <a:t> </a:t>
            </a:r>
            <a:r>
              <a:rPr lang="en-US" dirty="0" err="1"/>
              <a:t>tugevdab</a:t>
            </a:r>
            <a:r>
              <a:rPr lang="en-US" dirty="0"/>
              <a:t> </a:t>
            </a:r>
            <a:r>
              <a:rPr lang="en-US" dirty="0" err="1"/>
              <a:t>selle</a:t>
            </a:r>
            <a:r>
              <a:rPr lang="en-US" dirty="0"/>
              <a:t> </a:t>
            </a:r>
            <a:r>
              <a:rPr lang="en-US" dirty="0" err="1"/>
              <a:t>brändi</a:t>
            </a:r>
            <a:r>
              <a:rPr lang="en-US" dirty="0"/>
              <a:t> ja </a:t>
            </a:r>
            <a:r>
              <a:rPr lang="en-US" dirty="0" err="1"/>
              <a:t>seab</a:t>
            </a:r>
            <a:r>
              <a:rPr lang="en-US" dirty="0"/>
              <a:t> </a:t>
            </a:r>
            <a:r>
              <a:rPr lang="en-US" dirty="0" err="1"/>
              <a:t>kõrge</a:t>
            </a:r>
            <a:r>
              <a:rPr lang="en-US" dirty="0"/>
              <a:t> </a:t>
            </a:r>
            <a:r>
              <a:rPr lang="en-US" dirty="0" err="1"/>
              <a:t>standardi.Keskkonnavastutuse</a:t>
            </a:r>
            <a:r>
              <a:rPr lang="en-US" dirty="0"/>
              <a:t> </a:t>
            </a:r>
            <a:r>
              <a:rPr lang="en-US" dirty="0" err="1"/>
              <a:t>esikohale</a:t>
            </a:r>
            <a:r>
              <a:rPr lang="en-US" dirty="0"/>
              <a:t> </a:t>
            </a:r>
            <a:r>
              <a:rPr lang="en-US" dirty="0" err="1"/>
              <a:t>seadmisega</a:t>
            </a:r>
            <a:r>
              <a:rPr lang="en-US" dirty="0"/>
              <a:t> on Nike </a:t>
            </a:r>
            <a:r>
              <a:rPr lang="en-US" dirty="0" err="1"/>
              <a:t>tööstuses</a:t>
            </a:r>
            <a:r>
              <a:rPr lang="en-US" dirty="0"/>
              <a:t> </a:t>
            </a:r>
            <a:r>
              <a:rPr lang="en-US" dirty="0" err="1"/>
              <a:t>eeskujuks</a:t>
            </a:r>
            <a:r>
              <a:rPr lang="en-US" dirty="0"/>
              <a:t>.</a:t>
            </a:r>
          </a:p>
        </p:txBody>
      </p:sp>
      <p:pic>
        <p:nvPicPr>
          <p:cNvPr id="6" name="Picture 5" descr="A group of boxes on a tree&#10;&#10;Description automatically generated">
            <a:extLst>
              <a:ext uri="{FF2B5EF4-FFF2-40B4-BE49-F238E27FC236}">
                <a16:creationId xmlns:a16="http://schemas.microsoft.com/office/drawing/2014/main" id="{1181DE7D-7CE3-DB80-2815-9C5EB9292F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35" r="16658"/>
          <a:stretch/>
        </p:blipFill>
        <p:spPr>
          <a:xfrm>
            <a:off x="-1" y="0"/>
            <a:ext cx="54356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1230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229B005-0CFA-F459-132F-7125D27D84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285" y="233362"/>
            <a:ext cx="11430000" cy="639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2446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25759" y="206062"/>
            <a:ext cx="11735684" cy="18209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AutoNum type="arabicPeriod"/>
            </a:pPr>
            <a:r>
              <a:rPr lang="et-EE" sz="2800" b="1" dirty="0">
                <a:latin typeface="Trebuchet MS" panose="020B0603020202020204" pitchFamily="34" charset="0"/>
              </a:rPr>
              <a:t>Kestlikkus/</a:t>
            </a:r>
            <a:r>
              <a:rPr lang="et-EE" sz="2800" b="1" dirty="0" err="1">
                <a:latin typeface="Trebuchet MS" panose="020B0603020202020204" pitchFamily="34" charset="0"/>
              </a:rPr>
              <a:t>jatkusuutlikkus</a:t>
            </a:r>
            <a:endParaRPr lang="en-IN" sz="2800" b="1" dirty="0">
              <a:latin typeface="Trebuchet MS" panose="020B0603020202020204" pitchFamily="34" charset="0"/>
            </a:endParaRPr>
          </a:p>
          <a:p>
            <a:pPr algn="ctr"/>
            <a:endParaRPr lang="en-IN" sz="2800" dirty="0">
              <a:latin typeface="Trebuchet MS" panose="020B0603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t-EE" sz="2000" dirty="0">
                <a:latin typeface="Trebuchet MS" panose="020B0603020202020204" pitchFamily="34" charset="0"/>
              </a:rPr>
              <a:t>Kestlikkus seisneb globaalsete ja lokaalsete tegevuste tasakaalu leidmises, mis vastab inimkonna baasvajadustele säilitades samal ajal keskkonna ja ühiskonna tasakaalu</a:t>
            </a:r>
            <a:endParaRPr lang="en-IN" sz="2800" dirty="0">
              <a:latin typeface="Trebuchet MS" panose="020B0603020202020204" pitchFamily="34" charset="0"/>
            </a:endParaRP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866608333"/>
              </p:ext>
            </p:extLst>
          </p:nvPr>
        </p:nvGraphicFramePr>
        <p:xfrm>
          <a:off x="1635617" y="2034863"/>
          <a:ext cx="8603088" cy="45076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331536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574" y="475160"/>
            <a:ext cx="7524370" cy="5911145"/>
          </a:xfrm>
          <a:prstGeom prst="roundRect">
            <a:avLst>
              <a:gd name="adj" fmla="val 16667"/>
            </a:avLst>
          </a:prstGeom>
          <a:ln w="28575"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796329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3843" y="0"/>
            <a:ext cx="10061956" cy="5853869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9"/>
          <p:cNvSpPr txBox="1"/>
          <p:nvPr/>
        </p:nvSpPr>
        <p:spPr>
          <a:xfrm>
            <a:off x="2098440" y="6336491"/>
            <a:ext cx="73356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1067" u="sng" dirty="0">
                <a:solidFill>
                  <a:schemeClr val="hlink"/>
                </a:solidFill>
                <a:hlinkClick r:id="rId4"/>
              </a:rPr>
              <a:t>https://sdgs.un.org/goals</a:t>
            </a:r>
            <a:r>
              <a:rPr lang="en" sz="2400" dirty="0"/>
              <a:t>      </a:t>
            </a:r>
            <a:r>
              <a:rPr lang="en" sz="1067" u="sng" dirty="0">
                <a:solidFill>
                  <a:schemeClr val="hlink"/>
                </a:solidFill>
                <a:hlinkClick r:id="rId5"/>
              </a:rPr>
              <a:t>https://en.unesco.org/themes/education/sdgs/material</a:t>
            </a:r>
            <a:endParaRPr sz="1067" dirty="0"/>
          </a:p>
        </p:txBody>
      </p:sp>
      <p:sp>
        <p:nvSpPr>
          <p:cNvPr id="99" name="Google Shape;99;p19"/>
          <p:cNvSpPr txBox="1"/>
          <p:nvPr/>
        </p:nvSpPr>
        <p:spPr>
          <a:xfrm>
            <a:off x="2098440" y="5319177"/>
            <a:ext cx="7739600" cy="1231066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609585" indent="-406390">
              <a:buSzPts val="1200"/>
              <a:buAutoNum type="arabicPeriod"/>
            </a:pPr>
            <a:r>
              <a:rPr lang="en-US" sz="1600" dirty="0" err="1"/>
              <a:t>Kasvuhoonegaasid</a:t>
            </a:r>
            <a:r>
              <a:rPr lang="en-US" sz="1600" dirty="0"/>
              <a:t> ja </a:t>
            </a:r>
            <a:r>
              <a:rPr lang="en-US" sz="1600" dirty="0" err="1"/>
              <a:t>inimtegevusest</a:t>
            </a:r>
            <a:r>
              <a:rPr lang="en-US" sz="1600" dirty="0"/>
              <a:t> </a:t>
            </a:r>
            <a:r>
              <a:rPr lang="en-US" sz="1600" dirty="0" err="1"/>
              <a:t>tingitud</a:t>
            </a:r>
            <a:r>
              <a:rPr lang="en-US" sz="1600" dirty="0"/>
              <a:t> </a:t>
            </a:r>
            <a:r>
              <a:rPr lang="en-US" sz="1600" dirty="0" err="1"/>
              <a:t>muutused</a:t>
            </a:r>
            <a:endParaRPr lang="et-EE" sz="1600" dirty="0"/>
          </a:p>
          <a:p>
            <a:pPr marL="609585" indent="-406390">
              <a:buSzPts val="1200"/>
              <a:buAutoNum type="arabicPeriod"/>
            </a:pPr>
            <a:r>
              <a:rPr lang="en-US" sz="1600" dirty="0" err="1"/>
              <a:t>Õhukvaliteet</a:t>
            </a:r>
            <a:endParaRPr lang="et-EE" sz="1600" dirty="0"/>
          </a:p>
          <a:p>
            <a:pPr marL="609585" indent="-406390">
              <a:buSzPts val="1200"/>
              <a:buAutoNum type="arabicPeriod"/>
            </a:pPr>
            <a:r>
              <a:rPr lang="en-US" sz="1600" dirty="0" err="1"/>
              <a:t>Ökoloogiline</a:t>
            </a:r>
            <a:r>
              <a:rPr lang="en-US" sz="1600" dirty="0"/>
              <a:t> ja </a:t>
            </a:r>
            <a:r>
              <a:rPr lang="en-US" sz="1600" dirty="0" err="1"/>
              <a:t>keskkonnamuutus</a:t>
            </a:r>
            <a:endParaRPr lang="et-EE" sz="1600" dirty="0"/>
          </a:p>
          <a:p>
            <a:pPr marL="609585" indent="-406390">
              <a:buSzPts val="1200"/>
              <a:buAutoNum type="arabicPeriod"/>
            </a:pPr>
            <a:r>
              <a:rPr lang="en-US" sz="1600" dirty="0"/>
              <a:t>Loodus ja </a:t>
            </a:r>
            <a:r>
              <a:rPr lang="en-US" sz="1600" dirty="0" err="1"/>
              <a:t>kultuur</a:t>
            </a:r>
            <a:endParaRPr sz="16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4271895" y="871059"/>
            <a:ext cx="3221280" cy="326929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t-EE" sz="2700" dirty="0"/>
              <a:t>Majanduslik</a:t>
            </a:r>
            <a:endParaRPr lang="en-US" sz="2700" dirty="0"/>
          </a:p>
        </p:txBody>
      </p:sp>
      <p:sp>
        <p:nvSpPr>
          <p:cNvPr id="5" name="Oval 4"/>
          <p:cNvSpPr/>
          <p:nvPr/>
        </p:nvSpPr>
        <p:spPr>
          <a:xfrm>
            <a:off x="2661255" y="2626539"/>
            <a:ext cx="3221280" cy="326929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t-EE" sz="2700" dirty="0"/>
              <a:t>Sotsiaalne</a:t>
            </a:r>
            <a:endParaRPr lang="en-US" sz="2700" dirty="0"/>
          </a:p>
        </p:txBody>
      </p:sp>
      <p:sp>
        <p:nvSpPr>
          <p:cNvPr id="6" name="Oval 5"/>
          <p:cNvSpPr/>
          <p:nvPr/>
        </p:nvSpPr>
        <p:spPr>
          <a:xfrm>
            <a:off x="5882535" y="2626539"/>
            <a:ext cx="3221280" cy="326929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t-EE" sz="2400" dirty="0">
                <a:solidFill>
                  <a:schemeClr val="bg1"/>
                </a:solidFill>
              </a:rPr>
              <a:t>Keskkondlik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21517" y="2875002"/>
            <a:ext cx="464991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6600" b="1" dirty="0">
                <a:solidFill>
                  <a:srgbClr val="FF0000"/>
                </a:solidFill>
              </a:rPr>
              <a:t>Kestlikkus</a:t>
            </a:r>
            <a:endParaRPr lang="en-US" sz="6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271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7787</TotalTime>
  <Words>2089</Words>
  <Application>Microsoft Office PowerPoint</Application>
  <PresentationFormat>Widescreen</PresentationFormat>
  <Paragraphs>257</Paragraphs>
  <Slides>43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43</vt:i4>
      </vt:variant>
    </vt:vector>
  </HeadingPairs>
  <TitlesOfParts>
    <vt:vector size="52" baseType="lpstr">
      <vt:lpstr>Angsana New</vt:lpstr>
      <vt:lpstr>Aptos</vt:lpstr>
      <vt:lpstr>Aptos Display</vt:lpstr>
      <vt:lpstr>Arial</vt:lpstr>
      <vt:lpstr>Calibri</vt:lpstr>
      <vt:lpstr>Calibri Light</vt:lpstr>
      <vt:lpstr>Trebuchet MS</vt:lpstr>
      <vt:lpstr>Office Theme</vt:lpstr>
      <vt:lpstr>1_Office Theme</vt:lpstr>
      <vt:lpstr>“Jatkusuutlik logistika“ I Mõisted ja definitsioonid. Juhtumianalüüs </vt:lpstr>
      <vt:lpstr>Sisukord</vt:lpstr>
      <vt:lpstr>Õppekorraldus</vt:lpstr>
      <vt:lpstr>Mõisted ja definitsioonid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Kuidas defineerida logistikat</vt:lpstr>
      <vt:lpstr>Logistilised tegevused (Stock&amp;Lambert, 2006)</vt:lpstr>
      <vt:lpstr>NIKE JUHTUMIANALÜÜS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Jatkusuutlikkuse võtmemõõdikud</vt:lpstr>
      <vt:lpstr>Tehisintellekti olulisus jätkusuutlikkuse hindamisel</vt:lpstr>
      <vt:lpstr>Tehisintellekti roll süsiniku jalajälje analüüsis</vt:lpstr>
      <vt:lpstr>Tehisintellekt ressursikasutuse mõõdikutes – energia ja vesi</vt:lpstr>
      <vt:lpstr>Tehisintellekt jäätme- ja ringmajanduses</vt:lpstr>
      <vt:lpstr>Detailne teostusplaan</vt:lpstr>
      <vt:lpstr>Initsiatiivide rakendamise hindamine</vt:lpstr>
      <vt:lpstr>Juurutamine funktsioonide kaupa</vt:lpstr>
      <vt:lpstr>Jälgimis- ja aruandlusmeetodid.</vt:lpstr>
      <vt:lpstr>Pidevad kohandused reaalajas andmete ja tehisintellekti analüüsi põhjal. Pidev täiustamine</vt:lpstr>
      <vt:lpstr>Jätkusuutlikkuse algatuse soovitused</vt:lpstr>
      <vt:lpstr>Veekasutus piirkonniti, mille mõju vähendamise algatustele on mõju</vt:lpstr>
      <vt:lpstr>Süsinikdioksiidi heitkogused tarneahela etapi kaupa </vt:lpstr>
      <vt:lpstr>Jätkusuutlike materjalide kasutamine toodetes</vt:lpstr>
      <vt:lpstr>Kasvuhoonegaaside heitkogused ja nende vähendamine eri etappide kaupa</vt:lpstr>
      <vt:lpstr>Kokkuvõte: Nike'i tee jätkusuutliku tuleviku poole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Janek Popell</dc:creator>
  <cp:lastModifiedBy>Janek Popell</cp:lastModifiedBy>
  <cp:revision>2</cp:revision>
  <dcterms:created xsi:type="dcterms:W3CDTF">2025-06-16T11:08:08Z</dcterms:created>
  <dcterms:modified xsi:type="dcterms:W3CDTF">2025-09-16T06:05:20Z</dcterms:modified>
</cp:coreProperties>
</file>