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70" r:id="rId10"/>
    <p:sldId id="263" r:id="rId11"/>
    <p:sldId id="265" r:id="rId12"/>
    <p:sldId id="266" r:id="rId13"/>
    <p:sldId id="271" r:id="rId14"/>
    <p:sldId id="267" r:id="rId15"/>
    <p:sldId id="268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86159" autoAdjust="0"/>
  </p:normalViewPr>
  <p:slideViewPr>
    <p:cSldViewPr snapToGrid="0" showGuides="1">
      <p:cViewPr varScale="1">
        <p:scale>
          <a:sx n="50" d="100"/>
          <a:sy n="50" d="100"/>
        </p:scale>
        <p:origin x="29" y="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C73EB-27B3-40E1-9443-7D57B8ECEB9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B7A33-DE84-4DA0-9084-79D833B1D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15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Dekooder</a:t>
            </a:r>
            <a:r>
              <a:rPr lang="en-US" dirty="0"/>
              <a:t> on </a:t>
            </a:r>
            <a:r>
              <a:rPr lang="en-US" dirty="0" err="1"/>
              <a:t>lülitus</a:t>
            </a:r>
            <a:r>
              <a:rPr lang="en-US" dirty="0"/>
              <a:t>, mis on </a:t>
            </a:r>
            <a:r>
              <a:rPr lang="en-US" dirty="0" err="1"/>
              <a:t>ette</a:t>
            </a:r>
            <a:r>
              <a:rPr lang="en-US" dirty="0"/>
              <a:t> </a:t>
            </a:r>
            <a:r>
              <a:rPr lang="en-US" dirty="0" err="1"/>
              <a:t>nähtud</a:t>
            </a:r>
            <a:r>
              <a:rPr lang="en-US" dirty="0"/>
              <a:t> </a:t>
            </a:r>
            <a:r>
              <a:rPr lang="en-US" dirty="0" err="1"/>
              <a:t>etteantud</a:t>
            </a:r>
            <a:r>
              <a:rPr lang="en-US" dirty="0"/>
              <a:t> </a:t>
            </a:r>
            <a:r>
              <a:rPr lang="en-US" dirty="0" err="1"/>
              <a:t>sisendkoodi</a:t>
            </a:r>
            <a:r>
              <a:rPr lang="en-US" dirty="0"/>
              <a:t> </a:t>
            </a:r>
            <a:r>
              <a:rPr lang="en-US" dirty="0" err="1"/>
              <a:t>muundamiseks</a:t>
            </a:r>
            <a:r>
              <a:rPr lang="en-US" dirty="0"/>
              <a:t> </a:t>
            </a:r>
            <a:r>
              <a:rPr lang="en-US" dirty="0" err="1"/>
              <a:t>soovitud</a:t>
            </a:r>
            <a:r>
              <a:rPr lang="en-US" dirty="0"/>
              <a:t> </a:t>
            </a:r>
            <a:r>
              <a:rPr lang="en-US" dirty="0" err="1"/>
              <a:t>väljundkoodiks</a:t>
            </a:r>
            <a:r>
              <a:rPr lang="en-US" dirty="0"/>
              <a:t>. Ta </a:t>
            </a:r>
            <a:r>
              <a:rPr lang="en-US" dirty="0" err="1"/>
              <a:t>tunneb</a:t>
            </a:r>
            <a:r>
              <a:rPr lang="en-US" dirty="0"/>
              <a:t> </a:t>
            </a:r>
            <a:r>
              <a:rPr lang="en-US" dirty="0" err="1"/>
              <a:t>ära</a:t>
            </a:r>
            <a:r>
              <a:rPr lang="en-US" dirty="0"/>
              <a:t> </a:t>
            </a:r>
            <a:r>
              <a:rPr lang="en-US" dirty="0" err="1"/>
              <a:t>sisestatava</a:t>
            </a:r>
            <a:r>
              <a:rPr lang="en-US" dirty="0"/>
              <a:t> </a:t>
            </a:r>
            <a:r>
              <a:rPr lang="en-US" dirty="0" err="1"/>
              <a:t>kahendarvu</a:t>
            </a:r>
            <a:r>
              <a:rPr lang="en-US" dirty="0"/>
              <a:t> ja </a:t>
            </a:r>
            <a:r>
              <a:rPr lang="en-US" dirty="0" err="1"/>
              <a:t>annab</a:t>
            </a:r>
            <a:r>
              <a:rPr lang="en-US" dirty="0"/>
              <a:t> </a:t>
            </a:r>
            <a:r>
              <a:rPr lang="en-US" dirty="0" err="1"/>
              <a:t>signali</a:t>
            </a:r>
            <a:r>
              <a:rPr lang="en-US" dirty="0"/>
              <a:t> </a:t>
            </a:r>
            <a:r>
              <a:rPr lang="en-US" dirty="0" err="1"/>
              <a:t>vastavasse</a:t>
            </a:r>
            <a:r>
              <a:rPr lang="en-US" dirty="0"/>
              <a:t> </a:t>
            </a:r>
            <a:r>
              <a:rPr lang="en-US" dirty="0" err="1"/>
              <a:t>väljundisse</a:t>
            </a:r>
            <a:r>
              <a:rPr lang="en-US" dirty="0"/>
              <a:t>. </a:t>
            </a:r>
          </a:p>
          <a:p>
            <a:r>
              <a:rPr lang="en-US" dirty="0" err="1"/>
              <a:t>Dekoodri</a:t>
            </a:r>
            <a:r>
              <a:rPr lang="en-US" dirty="0"/>
              <a:t> </a:t>
            </a:r>
            <a:r>
              <a:rPr lang="en-US" dirty="0" err="1"/>
              <a:t>ülesandeks</a:t>
            </a:r>
            <a:r>
              <a:rPr lang="en-US" dirty="0"/>
              <a:t> on </a:t>
            </a:r>
            <a:r>
              <a:rPr lang="en-US" dirty="0" err="1"/>
              <a:t>muundada</a:t>
            </a:r>
            <a:r>
              <a:rPr lang="en-US" dirty="0"/>
              <a:t> </a:t>
            </a:r>
            <a:r>
              <a:rPr lang="en-US" dirty="0" err="1"/>
              <a:t>kahendkoodis</a:t>
            </a:r>
            <a:r>
              <a:rPr lang="en-US" dirty="0"/>
              <a:t> </a:t>
            </a:r>
            <a:r>
              <a:rPr lang="en-US" dirty="0" err="1"/>
              <a:t>arv</a:t>
            </a:r>
            <a:r>
              <a:rPr lang="en-US" dirty="0"/>
              <a:t> </a:t>
            </a:r>
            <a:r>
              <a:rPr lang="en-US" dirty="0" err="1"/>
              <a:t>niisuguseks</a:t>
            </a:r>
            <a:r>
              <a:rPr lang="en-US" dirty="0"/>
              <a:t> </a:t>
            </a:r>
            <a:r>
              <a:rPr lang="en-US" dirty="0" err="1"/>
              <a:t>koodiks</a:t>
            </a:r>
            <a:r>
              <a:rPr lang="en-US" dirty="0"/>
              <a:t>, </a:t>
            </a:r>
            <a:r>
              <a:rPr lang="en-US" dirty="0" err="1"/>
              <a:t>millega</a:t>
            </a:r>
            <a:r>
              <a:rPr lang="en-US" dirty="0"/>
              <a:t> </a:t>
            </a:r>
            <a:r>
              <a:rPr lang="en-US" dirty="0" err="1"/>
              <a:t>saab</a:t>
            </a:r>
            <a:r>
              <a:rPr lang="en-US" dirty="0"/>
              <a:t> </a:t>
            </a:r>
            <a:r>
              <a:rPr lang="en-US" dirty="0" err="1"/>
              <a:t>aktiveerida</a:t>
            </a:r>
            <a:r>
              <a:rPr lang="en-US" dirty="0"/>
              <a:t> </a:t>
            </a:r>
            <a:r>
              <a:rPr lang="en-US" dirty="0" err="1"/>
              <a:t>nõutava</a:t>
            </a:r>
            <a:r>
              <a:rPr lang="en-US" dirty="0"/>
              <a:t> </a:t>
            </a:r>
            <a:r>
              <a:rPr lang="en-US" dirty="0" err="1"/>
              <a:t>mälupesa</a:t>
            </a:r>
            <a:r>
              <a:rPr lang="en-US" dirty="0"/>
              <a:t>, </a:t>
            </a:r>
            <a:r>
              <a:rPr lang="en-US" dirty="0" err="1"/>
              <a:t>juhtida</a:t>
            </a:r>
            <a:r>
              <a:rPr lang="en-US" dirty="0"/>
              <a:t> number-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tähtindikaatorit</a:t>
            </a:r>
            <a:r>
              <a:rPr lang="en-US" dirty="0"/>
              <a:t>, </a:t>
            </a:r>
            <a:r>
              <a:rPr lang="en-US" dirty="0" err="1"/>
              <a:t>tunda</a:t>
            </a:r>
            <a:r>
              <a:rPr lang="en-US" dirty="0"/>
              <a:t> </a:t>
            </a:r>
            <a:r>
              <a:rPr lang="en-US" dirty="0" err="1"/>
              <a:t>ära</a:t>
            </a:r>
            <a:r>
              <a:rPr lang="en-US" dirty="0"/>
              <a:t> </a:t>
            </a:r>
            <a:r>
              <a:rPr lang="en-US" dirty="0" err="1"/>
              <a:t>mitmesuguseid</a:t>
            </a:r>
            <a:r>
              <a:rPr lang="en-US" dirty="0"/>
              <a:t> </a:t>
            </a:r>
            <a:r>
              <a:rPr lang="en-US" dirty="0" err="1"/>
              <a:t>kodeeritud</a:t>
            </a:r>
            <a:r>
              <a:rPr lang="en-US" dirty="0"/>
              <a:t> </a:t>
            </a:r>
            <a:r>
              <a:rPr lang="en-US" dirty="0" err="1"/>
              <a:t>signaale</a:t>
            </a:r>
            <a:r>
              <a:rPr lang="en-US" dirty="0"/>
              <a:t>, </a:t>
            </a:r>
            <a:r>
              <a:rPr lang="en-US" dirty="0" err="1"/>
              <a:t>muundada</a:t>
            </a:r>
            <a:r>
              <a:rPr lang="en-US" dirty="0"/>
              <a:t> </a:t>
            </a:r>
            <a:r>
              <a:rPr lang="en-US" dirty="0" err="1"/>
              <a:t>kahendkoodis</a:t>
            </a:r>
            <a:r>
              <a:rPr lang="en-US" dirty="0"/>
              <a:t> </a:t>
            </a:r>
            <a:r>
              <a:rPr lang="en-US" dirty="0" err="1"/>
              <a:t>antud</a:t>
            </a:r>
            <a:r>
              <a:rPr lang="en-US" dirty="0"/>
              <a:t> </a:t>
            </a:r>
            <a:r>
              <a:rPr lang="en-US" dirty="0" err="1"/>
              <a:t>arv</a:t>
            </a:r>
            <a:r>
              <a:rPr lang="en-US" dirty="0"/>
              <a:t> </a:t>
            </a:r>
            <a:r>
              <a:rPr lang="en-US" dirty="0" err="1"/>
              <a:t>kümnendsüsteemi</a:t>
            </a:r>
            <a:r>
              <a:rPr lang="en-US" dirty="0"/>
              <a:t> </a:t>
            </a:r>
            <a:r>
              <a:rPr lang="en-US" dirty="0" err="1"/>
              <a:t>arvuks</a:t>
            </a:r>
            <a:r>
              <a:rPr lang="en-US" dirty="0"/>
              <a:t> </a:t>
            </a:r>
            <a:r>
              <a:rPr lang="en-US" dirty="0" err="1"/>
              <a:t>jne</a:t>
            </a:r>
            <a:r>
              <a:rPr lang="en-US" dirty="0"/>
              <a:t>.</a:t>
            </a:r>
          </a:p>
          <a:p>
            <a:r>
              <a:rPr lang="en-US" dirty="0" err="1"/>
              <a:t>Üldjuhul</a:t>
            </a:r>
            <a:r>
              <a:rPr lang="en-US" dirty="0"/>
              <a:t> on </a:t>
            </a:r>
            <a:r>
              <a:rPr lang="en-US" dirty="0" err="1"/>
              <a:t>dekoodril</a:t>
            </a:r>
            <a:r>
              <a:rPr lang="en-US" dirty="0"/>
              <a:t> </a:t>
            </a:r>
            <a:r>
              <a:rPr lang="en-US" dirty="0" err="1"/>
              <a:t>nii</a:t>
            </a:r>
            <a:r>
              <a:rPr lang="en-US" dirty="0"/>
              <a:t> </a:t>
            </a:r>
            <a:r>
              <a:rPr lang="en-US" dirty="0" err="1"/>
              <a:t>mitu</a:t>
            </a:r>
            <a:r>
              <a:rPr lang="en-US" dirty="0"/>
              <a:t> </a:t>
            </a:r>
            <a:r>
              <a:rPr lang="en-US" dirty="0" err="1"/>
              <a:t>sisendit</a:t>
            </a:r>
            <a:r>
              <a:rPr lang="en-US" dirty="0"/>
              <a:t> n,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mitu</a:t>
            </a:r>
            <a:r>
              <a:rPr lang="en-US" dirty="0"/>
              <a:t> </a:t>
            </a:r>
            <a:r>
              <a:rPr lang="en-US" dirty="0" err="1"/>
              <a:t>kohta</a:t>
            </a:r>
            <a:r>
              <a:rPr lang="en-US" dirty="0"/>
              <a:t> on </a:t>
            </a:r>
            <a:r>
              <a:rPr lang="en-US" dirty="0" err="1"/>
              <a:t>sisendisse</a:t>
            </a:r>
            <a:r>
              <a:rPr lang="en-US" dirty="0"/>
              <a:t> </a:t>
            </a:r>
            <a:r>
              <a:rPr lang="en-US" dirty="0" err="1"/>
              <a:t>antaval</a:t>
            </a:r>
            <a:r>
              <a:rPr lang="en-US" dirty="0"/>
              <a:t> </a:t>
            </a:r>
            <a:r>
              <a:rPr lang="en-US" dirty="0" err="1"/>
              <a:t>kahendarvul</a:t>
            </a:r>
            <a:r>
              <a:rPr lang="en-US" dirty="0"/>
              <a:t>. </a:t>
            </a:r>
            <a:r>
              <a:rPr lang="en-US" dirty="0" err="1"/>
              <a:t>Maksimaalne</a:t>
            </a:r>
            <a:r>
              <a:rPr lang="en-US" dirty="0"/>
              <a:t> </a:t>
            </a:r>
            <a:r>
              <a:rPr lang="en-US" dirty="0" err="1"/>
              <a:t>väljundite</a:t>
            </a:r>
            <a:r>
              <a:rPr lang="en-US" dirty="0"/>
              <a:t> </a:t>
            </a:r>
            <a:r>
              <a:rPr lang="en-US" dirty="0" err="1"/>
              <a:t>arv</a:t>
            </a:r>
            <a:r>
              <a:rPr lang="en-US" dirty="0"/>
              <a:t> </a:t>
            </a:r>
            <a:r>
              <a:rPr lang="en-US" dirty="0" err="1"/>
              <a:t>võrdub</a:t>
            </a:r>
            <a:r>
              <a:rPr lang="en-US" dirty="0"/>
              <a:t> </a:t>
            </a:r>
            <a:r>
              <a:rPr lang="en-US" dirty="0" err="1"/>
              <a:t>kombinatsioonide</a:t>
            </a:r>
            <a:r>
              <a:rPr lang="en-US" dirty="0"/>
              <a:t> </a:t>
            </a:r>
            <a:r>
              <a:rPr lang="en-US" dirty="0" err="1"/>
              <a:t>arvuga</a:t>
            </a:r>
            <a:r>
              <a:rPr lang="en-US" dirty="0"/>
              <a:t> 2n . </a:t>
            </a:r>
            <a:r>
              <a:rPr lang="en-US" dirty="0" err="1"/>
              <a:t>Dekoodrid</a:t>
            </a:r>
            <a:r>
              <a:rPr lang="en-US" dirty="0"/>
              <a:t> </a:t>
            </a:r>
            <a:r>
              <a:rPr lang="en-US" dirty="0" err="1"/>
              <a:t>koostatakse</a:t>
            </a:r>
            <a:r>
              <a:rPr lang="en-US" dirty="0"/>
              <a:t> </a:t>
            </a:r>
            <a:r>
              <a:rPr lang="en-US" dirty="0" err="1"/>
              <a:t>peamiselt</a:t>
            </a:r>
            <a:r>
              <a:rPr lang="en-US" dirty="0"/>
              <a:t> NING- </a:t>
            </a:r>
            <a:r>
              <a:rPr lang="en-US" dirty="0" err="1"/>
              <a:t>elementidest</a:t>
            </a:r>
            <a:r>
              <a:rPr lang="en-US" dirty="0"/>
              <a:t>.</a:t>
            </a:r>
          </a:p>
          <a:p>
            <a:r>
              <a:rPr lang="en-US" dirty="0" err="1"/>
              <a:t>Suure</a:t>
            </a:r>
            <a:r>
              <a:rPr lang="en-US" dirty="0"/>
              <a:t> </a:t>
            </a:r>
            <a:r>
              <a:rPr lang="en-US" dirty="0" err="1"/>
              <a:t>sisendite</a:t>
            </a:r>
            <a:r>
              <a:rPr lang="en-US" dirty="0"/>
              <a:t> </a:t>
            </a:r>
            <a:r>
              <a:rPr lang="en-US" dirty="0" err="1"/>
              <a:t>arvu</a:t>
            </a:r>
            <a:r>
              <a:rPr lang="en-US" dirty="0"/>
              <a:t> </a:t>
            </a:r>
            <a:r>
              <a:rPr lang="en-US" dirty="0" err="1"/>
              <a:t>korral</a:t>
            </a:r>
            <a:r>
              <a:rPr lang="en-US" dirty="0"/>
              <a:t> </a:t>
            </a:r>
            <a:r>
              <a:rPr lang="en-US" dirty="0" err="1"/>
              <a:t>kasutatakse</a:t>
            </a:r>
            <a:r>
              <a:rPr lang="en-US" dirty="0"/>
              <a:t> </a:t>
            </a:r>
            <a:r>
              <a:rPr lang="en-US" dirty="0" err="1"/>
              <a:t>dekodeerimiseks</a:t>
            </a:r>
            <a:r>
              <a:rPr lang="en-US" dirty="0"/>
              <a:t> </a:t>
            </a:r>
            <a:r>
              <a:rPr lang="en-US" dirty="0" err="1"/>
              <a:t>nn</a:t>
            </a:r>
            <a:r>
              <a:rPr lang="en-US" dirty="0"/>
              <a:t>. </a:t>
            </a:r>
            <a:r>
              <a:rPr lang="en-US" dirty="0" err="1"/>
              <a:t>kaskaadlülitust</a:t>
            </a:r>
            <a:r>
              <a:rPr lang="en-US" dirty="0"/>
              <a:t>, </a:t>
            </a:r>
            <a:r>
              <a:rPr lang="en-US" dirty="0" err="1"/>
              <a:t>kus</a:t>
            </a:r>
            <a:r>
              <a:rPr lang="en-US" dirty="0"/>
              <a:t>  </a:t>
            </a:r>
            <a:r>
              <a:rPr lang="en-US" dirty="0" err="1"/>
              <a:t>esimese</a:t>
            </a:r>
            <a:r>
              <a:rPr lang="en-US" dirty="0"/>
              <a:t> </a:t>
            </a:r>
            <a:r>
              <a:rPr lang="en-US" dirty="0" err="1"/>
              <a:t>astme</a:t>
            </a:r>
            <a:r>
              <a:rPr lang="en-US" dirty="0"/>
              <a:t> </a:t>
            </a:r>
            <a:r>
              <a:rPr lang="en-US" dirty="0" err="1"/>
              <a:t>dekooder</a:t>
            </a:r>
            <a:r>
              <a:rPr lang="en-US" dirty="0"/>
              <a:t> </a:t>
            </a:r>
            <a:r>
              <a:rPr lang="en-US" dirty="0" err="1"/>
              <a:t>aktiveerib</a:t>
            </a:r>
            <a:r>
              <a:rPr lang="en-US" dirty="0"/>
              <a:t> </a:t>
            </a:r>
            <a:r>
              <a:rPr lang="en-US" dirty="0" err="1"/>
              <a:t>ühe</a:t>
            </a:r>
            <a:r>
              <a:rPr lang="en-US" dirty="0"/>
              <a:t> </a:t>
            </a:r>
            <a:r>
              <a:rPr lang="en-US" dirty="0" err="1"/>
              <a:t>teise</a:t>
            </a:r>
            <a:r>
              <a:rPr lang="en-US" dirty="0"/>
              <a:t> </a:t>
            </a:r>
            <a:r>
              <a:rPr lang="en-US" dirty="0" err="1"/>
              <a:t>astme</a:t>
            </a:r>
            <a:r>
              <a:rPr lang="en-US" dirty="0"/>
              <a:t> </a:t>
            </a:r>
            <a:r>
              <a:rPr lang="en-US" dirty="0" err="1"/>
              <a:t>dekoodri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see </a:t>
            </a:r>
            <a:r>
              <a:rPr lang="en-US" dirty="0" err="1"/>
              <a:t>omakorda</a:t>
            </a:r>
            <a:r>
              <a:rPr lang="en-US" dirty="0"/>
              <a:t> </a:t>
            </a:r>
            <a:r>
              <a:rPr lang="en-US" dirty="0" err="1"/>
              <a:t>ühe</a:t>
            </a:r>
            <a:r>
              <a:rPr lang="en-US" dirty="0"/>
              <a:t> </a:t>
            </a:r>
            <a:r>
              <a:rPr lang="en-US" dirty="0" err="1"/>
              <a:t>väljundi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6B7A33-DE84-4DA0-9084-79D833B1D4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0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6B7A33-DE84-4DA0-9084-79D833B1D4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21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moodle.tktk.ee/mod/scorm/view.php?id=123107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moodle.tktk.ee/mod/scorm/view.php?id=123108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oodle.tktk.ee/mod/scorm/view.php?id=123105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moodle.tktk.ee/mod/scorm/view.php?id=123106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B51F-A376-493D-858C-A44BDD2065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8 </a:t>
            </a:r>
            <a:r>
              <a:rPr lang="et-EE" dirty="0" err="1"/>
              <a:t>decoder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4A5BFC-6253-4D10-8B26-F94E4F048182}"/>
              </a:ext>
            </a:extLst>
          </p:cNvPr>
          <p:cNvSpPr txBox="1"/>
          <p:nvPr/>
        </p:nvSpPr>
        <p:spPr>
          <a:xfrm>
            <a:off x="7971183" y="388668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(</a:t>
            </a:r>
            <a:r>
              <a:rPr lang="et-EE" dirty="0" err="1"/>
              <a:t>Encoder</a:t>
            </a:r>
            <a:r>
              <a:rPr lang="et-EE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7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04DC78-92B3-41AB-BDC7-5278DA5D3C9A}"/>
              </a:ext>
            </a:extLst>
          </p:cNvPr>
          <p:cNvSpPr txBox="1"/>
          <p:nvPr/>
        </p:nvSpPr>
        <p:spPr>
          <a:xfrm>
            <a:off x="5203768" y="3105834"/>
            <a:ext cx="1784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600" dirty="0" err="1"/>
              <a:t>Encoder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7991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AC73FE-D645-492C-A47D-1FE0E1E50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43" y="1490870"/>
            <a:ext cx="11438945" cy="422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526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5727ED-E566-4E0F-A0E2-E5C7D4E09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871" y="1152940"/>
            <a:ext cx="11347441" cy="496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540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A58D1A-F384-4121-8107-436D3448FE94}"/>
              </a:ext>
            </a:extLst>
          </p:cNvPr>
          <p:cNvSpPr txBox="1"/>
          <p:nvPr/>
        </p:nvSpPr>
        <p:spPr>
          <a:xfrm>
            <a:off x="10972800" y="5867400"/>
            <a:ext cx="1500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Side 8.3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7EF0E8-7D04-457B-BC16-D110058623E5}"/>
              </a:ext>
            </a:extLst>
          </p:cNvPr>
          <p:cNvSpPr txBox="1"/>
          <p:nvPr/>
        </p:nvSpPr>
        <p:spPr>
          <a:xfrm>
            <a:off x="708660" y="5867400"/>
            <a:ext cx="62331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https://moodle.tktk.ee/mod/scorm/view.php?id=123107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5020C65-EC92-457A-A8C3-3FE414DA47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454" y="344269"/>
            <a:ext cx="5203091" cy="520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520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0A17673-D4C2-4151-A9ED-2BD4AB3C1EC2}"/>
              </a:ext>
            </a:extLst>
          </p:cNvPr>
          <p:cNvGrpSpPr/>
          <p:nvPr/>
        </p:nvGrpSpPr>
        <p:grpSpPr>
          <a:xfrm>
            <a:off x="1729759" y="2519569"/>
            <a:ext cx="8768576" cy="1818861"/>
            <a:chOff x="1729759" y="2519569"/>
            <a:chExt cx="8768576" cy="1818861"/>
          </a:xfrm>
        </p:grpSpPr>
        <p:pic>
          <p:nvPicPr>
            <p:cNvPr id="3" name="Graphic 2" descr="Arrow Right">
              <a:extLst>
                <a:ext uri="{FF2B5EF4-FFF2-40B4-BE49-F238E27FC236}">
                  <a16:creationId xmlns:a16="http://schemas.microsoft.com/office/drawing/2014/main" id="{34647606-80FD-4DBF-91F0-B655FBACA6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74715" y="2519569"/>
              <a:ext cx="1642570" cy="1818861"/>
            </a:xfrm>
            <a:prstGeom prst="rect">
              <a:avLst/>
            </a:prstGeom>
          </p:spPr>
        </p:pic>
        <p:pic>
          <p:nvPicPr>
            <p:cNvPr id="4" name="Graphic 3" descr="Badge 4">
              <a:extLst>
                <a:ext uri="{FF2B5EF4-FFF2-40B4-BE49-F238E27FC236}">
                  <a16:creationId xmlns:a16="http://schemas.microsoft.com/office/drawing/2014/main" id="{70670FC7-2AFE-45AE-8265-67CA1301CD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29759" y="2519569"/>
              <a:ext cx="1642570" cy="1818861"/>
            </a:xfrm>
            <a:prstGeom prst="rect">
              <a:avLst/>
            </a:prstGeom>
          </p:spPr>
        </p:pic>
        <p:pic>
          <p:nvPicPr>
            <p:cNvPr id="5" name="Graphic 4" descr="Badge">
              <a:extLst>
                <a:ext uri="{FF2B5EF4-FFF2-40B4-BE49-F238E27FC236}">
                  <a16:creationId xmlns:a16="http://schemas.microsoft.com/office/drawing/2014/main" id="{078C944E-488C-4696-9540-5BFFC48B158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855765" y="2519569"/>
              <a:ext cx="1642570" cy="18188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947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D86CD9-690B-4974-A40D-AD3DC031A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220" y="526774"/>
            <a:ext cx="9803484" cy="599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90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67B132-6D0F-4DD7-9DA7-63DFC137F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635" y="1135602"/>
            <a:ext cx="8428383" cy="4731798"/>
          </a:xfrm>
          <a:prstGeom prst="rect">
            <a:avLst/>
          </a:prstGeom>
        </p:spPr>
      </p:pic>
      <p:pic>
        <p:nvPicPr>
          <p:cNvPr id="5" name="Graphic 4" descr="Priorities">
            <a:extLst>
              <a:ext uri="{FF2B5EF4-FFF2-40B4-BE49-F238E27FC236}">
                <a16:creationId xmlns:a16="http://schemas.microsoft.com/office/drawing/2014/main" id="{18487BA6-AA06-4552-8193-DB6AB9882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V="1">
            <a:off x="665922" y="2062371"/>
            <a:ext cx="2489752" cy="248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44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7CBD87-2F16-4CF2-97A4-400597C6C256}"/>
              </a:ext>
            </a:extLst>
          </p:cNvPr>
          <p:cNvSpPr txBox="1"/>
          <p:nvPr/>
        </p:nvSpPr>
        <p:spPr>
          <a:xfrm>
            <a:off x="10972800" y="5867400"/>
            <a:ext cx="1053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Side 8.4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6642E7-A044-431B-AFC2-3BBB3227A3AE}"/>
              </a:ext>
            </a:extLst>
          </p:cNvPr>
          <p:cNvSpPr txBox="1"/>
          <p:nvPr/>
        </p:nvSpPr>
        <p:spPr>
          <a:xfrm>
            <a:off x="777240" y="591356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https://moodle.tktk.ee/mod/scorm/view.php?id=123108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35202B4-5E9B-4B0E-A5E7-99FE468CA7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302" y="520064"/>
            <a:ext cx="5065395" cy="506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7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C2E9EE-5558-42F6-9808-F8172955815E}"/>
              </a:ext>
            </a:extLst>
          </p:cNvPr>
          <p:cNvSpPr txBox="1"/>
          <p:nvPr/>
        </p:nvSpPr>
        <p:spPr>
          <a:xfrm>
            <a:off x="10883348" y="5867400"/>
            <a:ext cx="1043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8.1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21A7BD-0E53-4807-9EC2-B20CE281F01C}"/>
              </a:ext>
            </a:extLst>
          </p:cNvPr>
          <p:cNvSpPr txBox="1"/>
          <p:nvPr/>
        </p:nvSpPr>
        <p:spPr>
          <a:xfrm>
            <a:off x="82296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https://moodle.tktk.ee/mod/scorm/view.php?id=123105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1E38C6A-EBB1-40AB-8F5F-60A421503D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722" y="344269"/>
            <a:ext cx="5202555" cy="520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64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BA5208-9B04-4847-83E0-B1405FF3415E}"/>
              </a:ext>
            </a:extLst>
          </p:cNvPr>
          <p:cNvSpPr txBox="1"/>
          <p:nvPr/>
        </p:nvSpPr>
        <p:spPr>
          <a:xfrm>
            <a:off x="1722966" y="2286000"/>
            <a:ext cx="976666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Dekooder</a:t>
            </a:r>
            <a:r>
              <a:rPr lang="en-US" sz="3600" dirty="0"/>
              <a:t> on </a:t>
            </a:r>
            <a:r>
              <a:rPr lang="en-US" sz="3600" dirty="0" err="1"/>
              <a:t>lülitus</a:t>
            </a:r>
            <a:r>
              <a:rPr lang="en-US" sz="3600" dirty="0"/>
              <a:t>, mis on </a:t>
            </a:r>
            <a:r>
              <a:rPr lang="en-US" sz="3600" dirty="0" err="1"/>
              <a:t>ette</a:t>
            </a:r>
            <a:r>
              <a:rPr lang="en-US" sz="3600" dirty="0"/>
              <a:t> </a:t>
            </a:r>
            <a:r>
              <a:rPr lang="en-US" sz="3600" dirty="0" err="1"/>
              <a:t>nähtud</a:t>
            </a:r>
            <a:r>
              <a:rPr lang="en-US" sz="3600" dirty="0"/>
              <a:t> </a:t>
            </a:r>
            <a:r>
              <a:rPr lang="en-US" sz="3600" dirty="0" err="1"/>
              <a:t>etteantud</a:t>
            </a:r>
            <a:r>
              <a:rPr lang="en-US" sz="3600" dirty="0"/>
              <a:t> </a:t>
            </a:r>
            <a:r>
              <a:rPr lang="en-US" sz="3600" dirty="0" err="1"/>
              <a:t>sisendkoodi</a:t>
            </a:r>
            <a:r>
              <a:rPr lang="en-US" sz="3600" dirty="0"/>
              <a:t> </a:t>
            </a:r>
            <a:r>
              <a:rPr lang="en-US" sz="3600" dirty="0" err="1"/>
              <a:t>muundamiseks</a:t>
            </a:r>
            <a:r>
              <a:rPr lang="en-US" sz="3600" dirty="0"/>
              <a:t> </a:t>
            </a:r>
            <a:r>
              <a:rPr lang="en-US" sz="3600" dirty="0" err="1"/>
              <a:t>soovitud</a:t>
            </a:r>
            <a:r>
              <a:rPr lang="en-US" sz="3600" dirty="0"/>
              <a:t> </a:t>
            </a:r>
            <a:r>
              <a:rPr lang="en-US" sz="3600" dirty="0" err="1"/>
              <a:t>väljundkoodiks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10842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57D66EE-FC2E-48B8-8745-F3DCD505943E}"/>
              </a:ext>
            </a:extLst>
          </p:cNvPr>
          <p:cNvGrpSpPr/>
          <p:nvPr/>
        </p:nvGrpSpPr>
        <p:grpSpPr>
          <a:xfrm>
            <a:off x="2276061" y="2519569"/>
            <a:ext cx="7639878" cy="1818861"/>
            <a:chOff x="3332922" y="3429000"/>
            <a:chExt cx="4253034" cy="914400"/>
          </a:xfrm>
        </p:grpSpPr>
        <p:pic>
          <p:nvPicPr>
            <p:cNvPr id="3" name="Graphic 2" descr="Arrow Right">
              <a:extLst>
                <a:ext uri="{FF2B5EF4-FFF2-40B4-BE49-F238E27FC236}">
                  <a16:creationId xmlns:a16="http://schemas.microsoft.com/office/drawing/2014/main" id="{19AF4821-5DB4-4068-9AC6-3C896BA475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002239" y="3429000"/>
              <a:ext cx="914400" cy="914400"/>
            </a:xfrm>
            <a:prstGeom prst="rect">
              <a:avLst/>
            </a:prstGeom>
          </p:spPr>
        </p:pic>
        <p:pic>
          <p:nvPicPr>
            <p:cNvPr id="5" name="Graphic 4" descr="Badge 4">
              <a:extLst>
                <a:ext uri="{FF2B5EF4-FFF2-40B4-BE49-F238E27FC236}">
                  <a16:creationId xmlns:a16="http://schemas.microsoft.com/office/drawing/2014/main" id="{1789A7E7-0823-4508-BBE7-EA11666D32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671556" y="3429000"/>
              <a:ext cx="914400" cy="914400"/>
            </a:xfrm>
            <a:prstGeom prst="rect">
              <a:avLst/>
            </a:prstGeom>
          </p:spPr>
        </p:pic>
        <p:pic>
          <p:nvPicPr>
            <p:cNvPr id="7" name="Graphic 6" descr="Badge">
              <a:extLst>
                <a:ext uri="{FF2B5EF4-FFF2-40B4-BE49-F238E27FC236}">
                  <a16:creationId xmlns:a16="http://schemas.microsoft.com/office/drawing/2014/main" id="{6212823E-94F4-403E-B0D3-59C8FC6F2C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332922" y="342900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513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20464A-2BCC-4AAB-A928-C3FBC8D72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09" y="735717"/>
            <a:ext cx="8656982" cy="538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38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DD872A-3FC9-43C0-B63E-4A3295C8D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593" y="0"/>
            <a:ext cx="8596520" cy="673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17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D9B8B5-57B3-4E4D-B7E6-2BE60BB8F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7" y="671512"/>
            <a:ext cx="10448925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53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2280E5-C975-4DFF-8EFD-1D8622926D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2774" y="0"/>
            <a:ext cx="5834270" cy="67742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2115C4-360C-492A-9AA1-2D78BB6B7B1A}"/>
              </a:ext>
            </a:extLst>
          </p:cNvPr>
          <p:cNvSpPr txBox="1"/>
          <p:nvPr/>
        </p:nvSpPr>
        <p:spPr>
          <a:xfrm>
            <a:off x="929309" y="2644170"/>
            <a:ext cx="1326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9600" dirty="0"/>
              <a:t>4</a:t>
            </a:r>
            <a:endParaRPr lang="en-US" sz="9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0D0B92-AF77-43D5-9AEC-074A7B0A5D78}"/>
              </a:ext>
            </a:extLst>
          </p:cNvPr>
          <p:cNvSpPr txBox="1"/>
          <p:nvPr/>
        </p:nvSpPr>
        <p:spPr>
          <a:xfrm>
            <a:off x="10455965" y="2574596"/>
            <a:ext cx="16598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9600" dirty="0"/>
              <a:t>16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722134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7A8AFE-A06B-4C5B-A572-6182F9EBD1E1}"/>
              </a:ext>
            </a:extLst>
          </p:cNvPr>
          <p:cNvSpPr txBox="1"/>
          <p:nvPr/>
        </p:nvSpPr>
        <p:spPr>
          <a:xfrm>
            <a:off x="10972800" y="5867400"/>
            <a:ext cx="130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8.2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2B7096-A13A-44A1-B29F-4A01D4615EF9}"/>
              </a:ext>
            </a:extLst>
          </p:cNvPr>
          <p:cNvSpPr txBox="1"/>
          <p:nvPr/>
        </p:nvSpPr>
        <p:spPr>
          <a:xfrm>
            <a:off x="765810" y="5867400"/>
            <a:ext cx="6134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https://moodle.tktk.ee/mod/scorm/view.php?id=123106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A24DC513-F262-42A4-A129-AA09595BD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162" y="535304"/>
            <a:ext cx="5019675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818575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176</TotalTime>
  <Words>222</Words>
  <Application>Microsoft Office PowerPoint</Application>
  <PresentationFormat>Widescreen</PresentationFormat>
  <Paragraphs>20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Franklin Gothic Book</vt:lpstr>
      <vt:lpstr>valge slaideid</vt:lpstr>
      <vt:lpstr>8 decoder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decoder</dc:title>
  <dc:creator>Andrei Rudz</dc:creator>
  <cp:lastModifiedBy>Andrei Rudz</cp:lastModifiedBy>
  <cp:revision>10</cp:revision>
  <dcterms:created xsi:type="dcterms:W3CDTF">2020-07-28T05:30:41Z</dcterms:created>
  <dcterms:modified xsi:type="dcterms:W3CDTF">2020-08-05T12:14:31Z</dcterms:modified>
</cp:coreProperties>
</file>