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92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1DA90-60A4-42EB-BE33-BA845049EC5E}" type="datetimeFigureOut">
              <a:rPr lang="et-EE" smtClean="0"/>
              <a:pPr/>
              <a:t>25.05.2020</a:t>
            </a:fld>
            <a:endParaRPr lang="et-E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BA59C-0983-41C0-B12D-82239A604263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78661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BA59C-0983-41C0-B12D-82239A604263}" type="slidenum">
              <a:rPr lang="et-EE" smtClean="0"/>
              <a:pPr/>
              <a:t>2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3587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7821" y="3382144"/>
            <a:ext cx="7224803" cy="1542033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7820" y="5038328"/>
            <a:ext cx="7224804" cy="1126976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B05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t-E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7381" y="980729"/>
            <a:ext cx="11041227" cy="532859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381" y="6375450"/>
            <a:ext cx="7315200" cy="365918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44D0-AF15-49E6-92FC-B1E56F639C66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44D0-AF15-49E6-92FC-B1E56F639C66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00523" y="274639"/>
            <a:ext cx="781877" cy="5851525"/>
          </a:xfrm>
        </p:spPr>
        <p:txBody>
          <a:bodyPr vert="eaVert"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052737"/>
            <a:ext cx="9998901" cy="5073427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44D0-AF15-49E6-92FC-B1E56F639C66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11824" y="3645024"/>
            <a:ext cx="6864763" cy="1542033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1824" y="5403080"/>
            <a:ext cx="6864763" cy="1126976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B05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t-E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11824" y="3399136"/>
            <a:ext cx="6864763" cy="1542033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511824" y="5110336"/>
            <a:ext cx="6864763" cy="1126976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B05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t-E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44D0-AF15-49E6-92FC-B1E56F639C66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</p:spPr>
        <p:txBody>
          <a:bodyPr anchor="ctr"/>
          <a:lstStyle>
            <a:lvl1pPr>
              <a:defRPr sz="1600">
                <a:latin typeface="Verdana" pitchFamily="34" charset="0"/>
              </a:defRPr>
            </a:lvl1pPr>
          </a:lstStyle>
          <a:p>
            <a:r>
              <a:rPr lang="et-EE" dirty="0" smtClean="0"/>
              <a:t>www.tktk.ee</a:t>
            </a:r>
            <a:endParaRPr lang="et-E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88555" y="6356351"/>
            <a:ext cx="49384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D544D0-AF15-49E6-92FC-B1E56F639C66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</p:spPr>
        <p:txBody>
          <a:bodyPr anchor="ctr"/>
          <a:lstStyle>
            <a:lvl1pPr>
              <a:defRPr sz="1600">
                <a:latin typeface="Verdana" pitchFamily="34" charset="0"/>
              </a:defRPr>
            </a:lvl1pPr>
          </a:lstStyle>
          <a:p>
            <a:r>
              <a:rPr lang="et-EE" dirty="0" smtClean="0"/>
              <a:t>www.tktk.ee</a:t>
            </a:r>
            <a:endParaRPr lang="et-E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24744"/>
            <a:ext cx="5384800" cy="51125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24744"/>
            <a:ext cx="5384800" cy="51125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44D0-AF15-49E6-92FC-B1E56F639C66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44D0-AF15-49E6-92FC-B1E56F639C66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</p:spPr>
        <p:txBody>
          <a:bodyPr anchor="ctr"/>
          <a:lstStyle>
            <a:lvl1pPr>
              <a:defRPr sz="1600">
                <a:latin typeface="Verdana" pitchFamily="34" charset="0"/>
              </a:defRPr>
            </a:lvl1pPr>
          </a:lstStyle>
          <a:p>
            <a:r>
              <a:rPr lang="et-EE" dirty="0" smtClean="0"/>
              <a:t>www.tktk.ee</a:t>
            </a:r>
            <a:endParaRPr lang="et-E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</p:spPr>
        <p:txBody>
          <a:bodyPr anchor="ctr"/>
          <a:lstStyle>
            <a:lvl1pPr>
              <a:defRPr sz="1600">
                <a:latin typeface="Verdana" pitchFamily="34" charset="0"/>
              </a:defRPr>
            </a:lvl1pPr>
          </a:lstStyle>
          <a:p>
            <a:r>
              <a:rPr lang="et-EE" dirty="0" smtClean="0"/>
              <a:t>www.tktk.ee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44D0-AF15-49E6-92FC-B1E56F639C66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186830"/>
            <a:ext cx="4011084" cy="1162050"/>
          </a:xfrm>
        </p:spPr>
        <p:txBody>
          <a:bodyPr anchor="t">
            <a:noAutofit/>
          </a:bodyPr>
          <a:lstStyle>
            <a:lvl1pPr algn="l">
              <a:defRPr sz="2400" b="0"/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6036270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492896"/>
            <a:ext cx="4011084" cy="3816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44D0-AF15-49E6-92FC-B1E56F639C66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24744"/>
            <a:ext cx="10972800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544D0-AF15-49E6-92FC-B1E56F639C66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</p:spPr>
        <p:txBody>
          <a:bodyPr anchor="ctr"/>
          <a:lstStyle>
            <a:lvl1pPr>
              <a:defRPr sz="1600">
                <a:solidFill>
                  <a:srgbClr val="00B050"/>
                </a:solidFill>
                <a:latin typeface="Verdana" pitchFamily="34" charset="0"/>
              </a:defRPr>
            </a:lvl1pPr>
          </a:lstStyle>
          <a:p>
            <a:r>
              <a:rPr lang="et-EE" dirty="0" smtClean="0"/>
              <a:t>www.tktk.ee</a:t>
            </a:r>
            <a:endParaRPr lang="et-E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0" r:id="rId2"/>
    <p:sldLayoutId id="2147483649" r:id="rId3"/>
    <p:sldLayoutId id="2147483650" r:id="rId4"/>
    <p:sldLayoutId id="2147483661" r:id="rId5"/>
    <p:sldLayoutId id="2147483652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r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Verdana" pitchFamily="34" charset="0"/>
        <a:buChar char="—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Pealkiri, Verdana 32pt, must</a:t>
            </a:r>
            <a:endParaRPr lang="et-E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Esitleja, Verdana 28pt, roheline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Teema, Verdana, 28 pt, must</a:t>
            </a:r>
            <a:endParaRPr lang="et-E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Esimene aste, tekst, Verdana 28pt, must</a:t>
            </a:r>
          </a:p>
          <a:p>
            <a:pPr lvl="1"/>
            <a:r>
              <a:rPr lang="et-EE" dirty="0" smtClean="0"/>
              <a:t>Teine aste, Verdana 28pt, must</a:t>
            </a:r>
          </a:p>
          <a:p>
            <a:pPr lvl="2"/>
            <a:r>
              <a:rPr lang="et-EE" dirty="0" smtClean="0"/>
              <a:t>Kolmas aste, Verdana, 24pt, must</a:t>
            </a:r>
            <a:endParaRPr lang="et-EE" dirty="0"/>
          </a:p>
          <a:p>
            <a:pPr lvl="3"/>
            <a:r>
              <a:rPr lang="et-EE" dirty="0" smtClean="0"/>
              <a:t>Neljas aste, Verdana 20 pt, must</a:t>
            </a:r>
          </a:p>
          <a:p>
            <a:pPr lvl="3"/>
            <a:endParaRPr lang="et-EE" dirty="0"/>
          </a:p>
          <a:p>
            <a:pPr>
              <a:buNone/>
            </a:pPr>
            <a:r>
              <a:rPr lang="et-EE" dirty="0" smtClean="0"/>
              <a:t>Teksti sees </a:t>
            </a:r>
            <a:r>
              <a:rPr lang="et-EE" dirty="0" smtClean="0">
                <a:solidFill>
                  <a:srgbClr val="00B050"/>
                </a:solidFill>
              </a:rPr>
              <a:t>rõhutamised rohelise värviga</a:t>
            </a:r>
            <a:r>
              <a:rPr lang="et-EE" dirty="0" smtClean="0"/>
              <a:t>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t-EE" dirty="0" smtClean="0"/>
              <a:t>www.tktk.ee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60</Words>
  <Application>Microsoft Office PowerPoint</Application>
  <PresentationFormat>Widescreen</PresentationFormat>
  <Paragraphs>11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Office Theme</vt:lpstr>
      <vt:lpstr>Pealkiri, Verdana 32pt, must</vt:lpstr>
      <vt:lpstr>Teema, Verdana, 28 pt, must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</dc:creator>
  <cp:lastModifiedBy>Heli Freienthal</cp:lastModifiedBy>
  <cp:revision>22</cp:revision>
  <dcterms:created xsi:type="dcterms:W3CDTF">2011-05-13T08:55:51Z</dcterms:created>
  <dcterms:modified xsi:type="dcterms:W3CDTF">2020-05-25T10:32:06Z</dcterms:modified>
</cp:coreProperties>
</file>